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8"/>
  </p:notesMasterIdLst>
  <p:sldIdLst>
    <p:sldId id="256" r:id="rId2"/>
    <p:sldId id="262" r:id="rId3"/>
    <p:sldId id="290" r:id="rId4"/>
    <p:sldId id="263" r:id="rId5"/>
    <p:sldId id="273" r:id="rId6"/>
    <p:sldId id="282" r:id="rId7"/>
    <p:sldId id="272" r:id="rId8"/>
    <p:sldId id="266" r:id="rId9"/>
    <p:sldId id="267" r:id="rId10"/>
    <p:sldId id="281" r:id="rId11"/>
    <p:sldId id="275" r:id="rId12"/>
    <p:sldId id="269" r:id="rId13"/>
    <p:sldId id="270" r:id="rId14"/>
    <p:sldId id="264" r:id="rId15"/>
    <p:sldId id="271" r:id="rId16"/>
    <p:sldId id="285" r:id="rId17"/>
    <p:sldId id="287" r:id="rId18"/>
    <p:sldId id="288" r:id="rId19"/>
    <p:sldId id="277" r:id="rId20"/>
    <p:sldId id="279" r:id="rId21"/>
    <p:sldId id="280" r:id="rId22"/>
    <p:sldId id="283" r:id="rId23"/>
    <p:sldId id="284" r:id="rId24"/>
    <p:sldId id="292" r:id="rId25"/>
    <p:sldId id="294" r:id="rId26"/>
    <p:sldId id="293" r:id="rId27"/>
  </p:sldIdLst>
  <p:sldSz cx="6858000" cy="9906000" type="A4"/>
  <p:notesSz cx="6735763" cy="9866313"/>
  <p:defaultTextStyle>
    <a:defPPr>
      <a:defRPr lang="ja-JP"/>
    </a:defPPr>
    <a:lvl1pPr algn="l" rtl="0" eaLnBrk="0" fontAlgn="base" hangingPunct="0">
      <a:spcBef>
        <a:spcPct val="0"/>
      </a:spcBef>
      <a:spcAft>
        <a:spcPct val="0"/>
      </a:spcAft>
      <a:defRPr kumimoji="1" kern="1200">
        <a:solidFill>
          <a:schemeClr val="tx1"/>
        </a:solidFill>
        <a:latin typeface="Calibri" panose="020F050202020403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kern="1200">
        <a:solidFill>
          <a:schemeClr val="tx1"/>
        </a:solidFill>
        <a:latin typeface="Calibri" panose="020F050202020403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kern="1200">
        <a:solidFill>
          <a:schemeClr val="tx1"/>
        </a:solidFill>
        <a:latin typeface="Calibri" panose="020F050202020403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kern="1200">
        <a:solidFill>
          <a:schemeClr val="tx1"/>
        </a:solidFill>
        <a:latin typeface="Calibri" panose="020F050202020403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kern="1200">
        <a:solidFill>
          <a:schemeClr val="tx1"/>
        </a:solidFill>
        <a:latin typeface="Calibri" panose="020F050202020403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Calibri" panose="020F050202020403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Calibri" panose="020F050202020403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Calibri" panose="020F050202020403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Calibri" panose="020F050202020403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312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西本 淳一/京都製作所 技術部" initials="西本" lastIdx="10" clrIdx="0">
    <p:extLst>
      <p:ext uri="{19B8F6BF-5375-455C-9EA6-DF929625EA0E}">
        <p15:presenceInfo xmlns:p15="http://schemas.microsoft.com/office/powerpoint/2012/main" userId="S::ky11528@kyotoss.co.jp::74c51e05-ddeb-4332-bf0f-0cc15a290f68" providerId="AD"/>
      </p:ext>
    </p:extLst>
  </p:cmAuthor>
  <p:cmAuthor id="2" name="平岡  凌/京都製作所 技術部" initials="平岡" lastIdx="8" clrIdx="1">
    <p:extLst>
      <p:ext uri="{19B8F6BF-5375-455C-9EA6-DF929625EA0E}">
        <p15:presenceInfo xmlns:p15="http://schemas.microsoft.com/office/powerpoint/2012/main" userId="S::ky12041@kyotoss.co.jp::ef2770cb-1a96-4827-bb2a-33e51204cad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977" autoAdjust="0"/>
  </p:normalViewPr>
  <p:slideViewPr>
    <p:cSldViewPr>
      <p:cViewPr varScale="1">
        <p:scale>
          <a:sx n="109" d="100"/>
          <a:sy n="109" d="100"/>
        </p:scale>
        <p:origin x="78" y="1686"/>
      </p:cViewPr>
      <p:guideLst>
        <p:guide orient="horz" pos="312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085DA1F9-BB7B-4B6A-98F3-E03F69CD343F}"/>
              </a:ext>
            </a:extLst>
          </p:cNvPr>
          <p:cNvSpPr>
            <a:spLocks noGrp="1"/>
          </p:cNvSpPr>
          <p:nvPr>
            <p:ph type="hdr" sz="quarter"/>
          </p:nvPr>
        </p:nvSpPr>
        <p:spPr>
          <a:xfrm>
            <a:off x="1" y="0"/>
            <a:ext cx="2918621" cy="493237"/>
          </a:xfrm>
          <a:prstGeom prst="rect">
            <a:avLst/>
          </a:prstGeom>
        </p:spPr>
        <p:txBody>
          <a:bodyPr vert="horz" lIns="90644" tIns="45322" rIns="90644" bIns="45322" rtlCol="0"/>
          <a:lstStyle>
            <a:lvl1pPr algn="l" eaLnBrk="1" hangingPunct="1">
              <a:defRPr sz="1200">
                <a:ea typeface="ＭＳ Ｐゴシック" charset="-128"/>
              </a:defRPr>
            </a:lvl1pPr>
          </a:lstStyle>
          <a:p>
            <a:pPr>
              <a:defRPr/>
            </a:pPr>
            <a:endParaRPr lang="ja-JP" altLang="en-US"/>
          </a:p>
        </p:txBody>
      </p:sp>
      <p:sp>
        <p:nvSpPr>
          <p:cNvPr id="3" name="日付プレースホルダー 2">
            <a:extLst>
              <a:ext uri="{FF2B5EF4-FFF2-40B4-BE49-F238E27FC236}">
                <a16:creationId xmlns:a16="http://schemas.microsoft.com/office/drawing/2014/main" id="{0A879716-91EC-4CA9-8886-310340BAEFBD}"/>
              </a:ext>
            </a:extLst>
          </p:cNvPr>
          <p:cNvSpPr>
            <a:spLocks noGrp="1"/>
          </p:cNvSpPr>
          <p:nvPr>
            <p:ph type="dt" idx="1"/>
          </p:nvPr>
        </p:nvSpPr>
        <p:spPr>
          <a:xfrm>
            <a:off x="3815572" y="0"/>
            <a:ext cx="2918621" cy="493237"/>
          </a:xfrm>
          <a:prstGeom prst="rect">
            <a:avLst/>
          </a:prstGeom>
        </p:spPr>
        <p:txBody>
          <a:bodyPr vert="horz" lIns="90644" tIns="45322" rIns="90644" bIns="45322" rtlCol="0"/>
          <a:lstStyle>
            <a:lvl1pPr algn="r" eaLnBrk="1" hangingPunct="1">
              <a:defRPr sz="1200">
                <a:ea typeface="ＭＳ Ｐゴシック" charset="-128"/>
              </a:defRPr>
            </a:lvl1pPr>
          </a:lstStyle>
          <a:p>
            <a:pPr>
              <a:defRPr/>
            </a:pPr>
            <a:fld id="{8808B748-5CA7-4ABB-87B6-C6F999BB1067}" type="datetimeFigureOut">
              <a:rPr lang="ja-JP" altLang="en-US"/>
              <a:pPr>
                <a:defRPr/>
              </a:pPr>
              <a:t>2020/8/19</a:t>
            </a:fld>
            <a:endParaRPr lang="ja-JP" altLang="en-US"/>
          </a:p>
        </p:txBody>
      </p:sp>
      <p:sp>
        <p:nvSpPr>
          <p:cNvPr id="4" name="スライド イメージ プレースホルダー 3">
            <a:extLst>
              <a:ext uri="{FF2B5EF4-FFF2-40B4-BE49-F238E27FC236}">
                <a16:creationId xmlns:a16="http://schemas.microsoft.com/office/drawing/2014/main" id="{B5334148-55D1-48C0-A6E7-9D018ED4A660}"/>
              </a:ext>
            </a:extLst>
          </p:cNvPr>
          <p:cNvSpPr>
            <a:spLocks noGrp="1" noRot="1" noChangeAspect="1"/>
          </p:cNvSpPr>
          <p:nvPr>
            <p:ph type="sldImg" idx="2"/>
          </p:nvPr>
        </p:nvSpPr>
        <p:spPr>
          <a:xfrm>
            <a:off x="2089150" y="741363"/>
            <a:ext cx="2557463" cy="3697287"/>
          </a:xfrm>
          <a:prstGeom prst="rect">
            <a:avLst/>
          </a:prstGeom>
          <a:noFill/>
          <a:ln w="12700">
            <a:solidFill>
              <a:prstClr val="black"/>
            </a:solidFill>
          </a:ln>
        </p:spPr>
        <p:txBody>
          <a:bodyPr vert="horz" lIns="90644" tIns="45322" rIns="90644" bIns="45322" rtlCol="0" anchor="ctr"/>
          <a:lstStyle/>
          <a:p>
            <a:pPr lvl="0"/>
            <a:endParaRPr lang="ja-JP" altLang="en-US" noProof="0"/>
          </a:p>
        </p:txBody>
      </p:sp>
      <p:sp>
        <p:nvSpPr>
          <p:cNvPr id="5" name="ノート プレースホルダー 4">
            <a:extLst>
              <a:ext uri="{FF2B5EF4-FFF2-40B4-BE49-F238E27FC236}">
                <a16:creationId xmlns:a16="http://schemas.microsoft.com/office/drawing/2014/main" id="{91A4A36D-FEA4-4009-8931-D00DE8013470}"/>
              </a:ext>
            </a:extLst>
          </p:cNvPr>
          <p:cNvSpPr>
            <a:spLocks noGrp="1"/>
          </p:cNvSpPr>
          <p:nvPr>
            <p:ph type="body" sz="quarter" idx="3"/>
          </p:nvPr>
        </p:nvSpPr>
        <p:spPr>
          <a:xfrm>
            <a:off x="673891" y="4686538"/>
            <a:ext cx="5387982" cy="4439132"/>
          </a:xfrm>
          <a:prstGeom prst="rect">
            <a:avLst/>
          </a:prstGeom>
        </p:spPr>
        <p:txBody>
          <a:bodyPr vert="horz" lIns="90644" tIns="45322" rIns="90644" bIns="45322" rtlCol="0"/>
          <a:lstStyle/>
          <a:p>
            <a:pPr lvl="0"/>
            <a:r>
              <a:rPr lang="ja-JP" altLang="en-US" noProof="0"/>
              <a:t>マスター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 name="フッター プレースホルダー 5">
            <a:extLst>
              <a:ext uri="{FF2B5EF4-FFF2-40B4-BE49-F238E27FC236}">
                <a16:creationId xmlns:a16="http://schemas.microsoft.com/office/drawing/2014/main" id="{2BF25989-50D3-4983-A086-B4E8B136B7D0}"/>
              </a:ext>
            </a:extLst>
          </p:cNvPr>
          <p:cNvSpPr>
            <a:spLocks noGrp="1"/>
          </p:cNvSpPr>
          <p:nvPr>
            <p:ph type="ftr" sz="quarter" idx="4"/>
          </p:nvPr>
        </p:nvSpPr>
        <p:spPr>
          <a:xfrm>
            <a:off x="1" y="9371501"/>
            <a:ext cx="2918621" cy="493236"/>
          </a:xfrm>
          <a:prstGeom prst="rect">
            <a:avLst/>
          </a:prstGeom>
        </p:spPr>
        <p:txBody>
          <a:bodyPr vert="horz" lIns="90644" tIns="45322" rIns="90644" bIns="45322" rtlCol="0" anchor="b"/>
          <a:lstStyle>
            <a:lvl1pPr algn="l" eaLnBrk="1" hangingPunct="1">
              <a:defRPr sz="1200">
                <a:ea typeface="ＭＳ Ｐゴシック" charset="-128"/>
              </a:defRPr>
            </a:lvl1pPr>
          </a:lstStyle>
          <a:p>
            <a:pPr>
              <a:defRPr/>
            </a:pPr>
            <a:endParaRPr lang="ja-JP" altLang="en-US"/>
          </a:p>
        </p:txBody>
      </p:sp>
      <p:sp>
        <p:nvSpPr>
          <p:cNvPr id="7" name="スライド番号プレースホルダー 6">
            <a:extLst>
              <a:ext uri="{FF2B5EF4-FFF2-40B4-BE49-F238E27FC236}">
                <a16:creationId xmlns:a16="http://schemas.microsoft.com/office/drawing/2014/main" id="{355D542B-CCA8-43CB-B8F2-46D3F7D2FDE7}"/>
              </a:ext>
            </a:extLst>
          </p:cNvPr>
          <p:cNvSpPr>
            <a:spLocks noGrp="1"/>
          </p:cNvSpPr>
          <p:nvPr>
            <p:ph type="sldNum" sz="quarter" idx="5"/>
          </p:nvPr>
        </p:nvSpPr>
        <p:spPr>
          <a:xfrm>
            <a:off x="3815572" y="9371501"/>
            <a:ext cx="2918621" cy="493236"/>
          </a:xfrm>
          <a:prstGeom prst="rect">
            <a:avLst/>
          </a:prstGeom>
        </p:spPr>
        <p:txBody>
          <a:bodyPr vert="horz" wrap="square" lIns="90644" tIns="45322" rIns="90644" bIns="45322" numCol="1" anchor="b" anchorCtr="0" compatLnSpc="1">
            <a:prstTxWarp prst="textNoShape">
              <a:avLst/>
            </a:prstTxWarp>
          </a:bodyPr>
          <a:lstStyle>
            <a:lvl1pPr algn="r" eaLnBrk="1" hangingPunct="1">
              <a:defRPr sz="1200"/>
            </a:lvl1pPr>
          </a:lstStyle>
          <a:p>
            <a:pPr>
              <a:defRPr/>
            </a:pPr>
            <a:fld id="{7C8D0ADE-16B7-404C-8AB8-625267DD3641}" type="slidenum">
              <a:rPr lang="ja-JP" altLang="en-US"/>
              <a:pPr>
                <a:defRPr/>
              </a:pPr>
              <a:t>‹#›</a:t>
            </a:fld>
            <a:endParaRPr lang="ja-JP"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mn-lt"/>
        <a:ea typeface="+mn-ea"/>
        <a:cs typeface="+mn-cs"/>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スライド イメージ プレースホルダー 1">
            <a:extLst>
              <a:ext uri="{FF2B5EF4-FFF2-40B4-BE49-F238E27FC236}">
                <a16:creationId xmlns:a16="http://schemas.microsoft.com/office/drawing/2014/main" id="{F274EF64-AFE6-4F78-B976-88475760D90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ノート プレースホルダー 2">
            <a:extLst>
              <a:ext uri="{FF2B5EF4-FFF2-40B4-BE49-F238E27FC236}">
                <a16:creationId xmlns:a16="http://schemas.microsoft.com/office/drawing/2014/main" id="{2599BDC0-954C-4E28-BCA0-2B20BE07F44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en-US"/>
          </a:p>
        </p:txBody>
      </p:sp>
      <p:sp>
        <p:nvSpPr>
          <p:cNvPr id="4100" name="スライド番号プレースホルダー 3">
            <a:extLst>
              <a:ext uri="{FF2B5EF4-FFF2-40B4-BE49-F238E27FC236}">
                <a16:creationId xmlns:a16="http://schemas.microsoft.com/office/drawing/2014/main" id="{6E4AAC3A-008C-455B-A5B8-FEEF3F78920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panose="020F0502020204030204" pitchFamily="34" charset="0"/>
                <a:ea typeface="ＭＳ Ｐゴシック" panose="020B0600070205080204" pitchFamily="50" charset="-128"/>
              </a:defRPr>
            </a:lvl1pPr>
            <a:lvl2pPr marL="736486" indent="-283264">
              <a:spcBef>
                <a:spcPct val="30000"/>
              </a:spcBef>
              <a:defRPr kumimoji="1" sz="1200">
                <a:solidFill>
                  <a:schemeClr val="tx1"/>
                </a:solidFill>
                <a:latin typeface="Calibri" panose="020F0502020204030204" pitchFamily="34" charset="0"/>
                <a:ea typeface="ＭＳ Ｐゴシック" panose="020B0600070205080204" pitchFamily="50" charset="-128"/>
              </a:defRPr>
            </a:lvl2pPr>
            <a:lvl3pPr marL="1133056" indent="-226611">
              <a:spcBef>
                <a:spcPct val="30000"/>
              </a:spcBef>
              <a:defRPr kumimoji="1" sz="1200">
                <a:solidFill>
                  <a:schemeClr val="tx1"/>
                </a:solidFill>
                <a:latin typeface="Calibri" panose="020F0502020204030204" pitchFamily="34" charset="0"/>
                <a:ea typeface="ＭＳ Ｐゴシック" panose="020B0600070205080204" pitchFamily="50" charset="-128"/>
              </a:defRPr>
            </a:lvl3pPr>
            <a:lvl4pPr marL="1586278" indent="-226611">
              <a:spcBef>
                <a:spcPct val="30000"/>
              </a:spcBef>
              <a:defRPr kumimoji="1" sz="1200">
                <a:solidFill>
                  <a:schemeClr val="tx1"/>
                </a:solidFill>
                <a:latin typeface="Calibri" panose="020F0502020204030204" pitchFamily="34" charset="0"/>
                <a:ea typeface="ＭＳ Ｐゴシック" panose="020B0600070205080204" pitchFamily="50" charset="-128"/>
              </a:defRPr>
            </a:lvl4pPr>
            <a:lvl5pPr marL="2039501" indent="-226611">
              <a:spcBef>
                <a:spcPct val="30000"/>
              </a:spcBef>
              <a:defRPr kumimoji="1" sz="1200">
                <a:solidFill>
                  <a:schemeClr val="tx1"/>
                </a:solidFill>
                <a:latin typeface="Calibri" panose="020F0502020204030204" pitchFamily="34" charset="0"/>
                <a:ea typeface="ＭＳ Ｐゴシック" panose="020B0600070205080204" pitchFamily="50" charset="-128"/>
              </a:defRPr>
            </a:lvl5pPr>
            <a:lvl6pPr marL="2492723" indent="-226611"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6pPr>
            <a:lvl7pPr marL="2945945" indent="-226611"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7pPr>
            <a:lvl8pPr marL="3399168" indent="-226611"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8pPr>
            <a:lvl9pPr marL="3852390" indent="-226611"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9pPr>
          </a:lstStyle>
          <a:p>
            <a:pPr>
              <a:spcBef>
                <a:spcPct val="0"/>
              </a:spcBef>
            </a:pPr>
            <a:fld id="{2BDAA018-2D14-4C43-994E-D429EF80172E}" type="slidenum">
              <a:rPr lang="ja-JP" altLang="en-US" smtClean="0"/>
              <a:pPr>
                <a:spcBef>
                  <a:spcPct val="0"/>
                </a:spcBef>
              </a:pPr>
              <a:t>1</a:t>
            </a:fld>
            <a:endParaRPr lang="ja-JP"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スライド イメージ プレースホルダー 1">
            <a:extLst>
              <a:ext uri="{FF2B5EF4-FFF2-40B4-BE49-F238E27FC236}">
                <a16:creationId xmlns:a16="http://schemas.microsoft.com/office/drawing/2014/main" id="{C9725546-AE8D-405C-A7B8-AABFBAF3C03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ノート プレースホルダー 2">
            <a:extLst>
              <a:ext uri="{FF2B5EF4-FFF2-40B4-BE49-F238E27FC236}">
                <a16:creationId xmlns:a16="http://schemas.microsoft.com/office/drawing/2014/main" id="{38AE4E8D-A437-40EE-81D7-231912BA8C9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ja-JP" altLang="en-US"/>
          </a:p>
        </p:txBody>
      </p:sp>
      <p:sp>
        <p:nvSpPr>
          <p:cNvPr id="7172" name="スライド番号プレースホルダー 3">
            <a:extLst>
              <a:ext uri="{FF2B5EF4-FFF2-40B4-BE49-F238E27FC236}">
                <a16:creationId xmlns:a16="http://schemas.microsoft.com/office/drawing/2014/main" id="{26210D8E-362E-41FE-8EEB-BC7006ED5C9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panose="020F0502020204030204" pitchFamily="34" charset="0"/>
                <a:ea typeface="ＭＳ Ｐゴシック" panose="020B0600070205080204" pitchFamily="50" charset="-128"/>
              </a:defRPr>
            </a:lvl1pPr>
            <a:lvl2pPr marL="736486" indent="-283264">
              <a:spcBef>
                <a:spcPct val="30000"/>
              </a:spcBef>
              <a:defRPr kumimoji="1" sz="1200">
                <a:solidFill>
                  <a:schemeClr val="tx1"/>
                </a:solidFill>
                <a:latin typeface="Calibri" panose="020F0502020204030204" pitchFamily="34" charset="0"/>
                <a:ea typeface="ＭＳ Ｐゴシック" panose="020B0600070205080204" pitchFamily="50" charset="-128"/>
              </a:defRPr>
            </a:lvl2pPr>
            <a:lvl3pPr marL="1133056" indent="-226611">
              <a:spcBef>
                <a:spcPct val="30000"/>
              </a:spcBef>
              <a:defRPr kumimoji="1" sz="1200">
                <a:solidFill>
                  <a:schemeClr val="tx1"/>
                </a:solidFill>
                <a:latin typeface="Calibri" panose="020F0502020204030204" pitchFamily="34" charset="0"/>
                <a:ea typeface="ＭＳ Ｐゴシック" panose="020B0600070205080204" pitchFamily="50" charset="-128"/>
              </a:defRPr>
            </a:lvl3pPr>
            <a:lvl4pPr marL="1586278" indent="-226611">
              <a:spcBef>
                <a:spcPct val="30000"/>
              </a:spcBef>
              <a:defRPr kumimoji="1" sz="1200">
                <a:solidFill>
                  <a:schemeClr val="tx1"/>
                </a:solidFill>
                <a:latin typeface="Calibri" panose="020F0502020204030204" pitchFamily="34" charset="0"/>
                <a:ea typeface="ＭＳ Ｐゴシック" panose="020B0600070205080204" pitchFamily="50" charset="-128"/>
              </a:defRPr>
            </a:lvl4pPr>
            <a:lvl5pPr marL="2039501" indent="-226611">
              <a:spcBef>
                <a:spcPct val="30000"/>
              </a:spcBef>
              <a:defRPr kumimoji="1" sz="1200">
                <a:solidFill>
                  <a:schemeClr val="tx1"/>
                </a:solidFill>
                <a:latin typeface="Calibri" panose="020F0502020204030204" pitchFamily="34" charset="0"/>
                <a:ea typeface="ＭＳ Ｐゴシック" panose="020B0600070205080204" pitchFamily="50" charset="-128"/>
              </a:defRPr>
            </a:lvl5pPr>
            <a:lvl6pPr marL="2492723" indent="-226611"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6pPr>
            <a:lvl7pPr marL="2945945" indent="-226611"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7pPr>
            <a:lvl8pPr marL="3399168" indent="-226611"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8pPr>
            <a:lvl9pPr marL="3852390" indent="-226611"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9pPr>
          </a:lstStyle>
          <a:p>
            <a:pPr>
              <a:spcBef>
                <a:spcPct val="0"/>
              </a:spcBef>
            </a:pPr>
            <a:fld id="{0CF2A8E0-9452-4FE8-9F6B-674AD758E367}" type="slidenum">
              <a:rPr lang="ja-JP" altLang="en-US" smtClean="0"/>
              <a:pPr>
                <a:spcBef>
                  <a:spcPct val="0"/>
                </a:spcBef>
              </a:pPr>
              <a:t>4</a:t>
            </a:fld>
            <a:endParaRPr lang="ja-JP"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スライド イメージ プレースホルダー 1">
            <a:extLst>
              <a:ext uri="{FF2B5EF4-FFF2-40B4-BE49-F238E27FC236}">
                <a16:creationId xmlns:a16="http://schemas.microsoft.com/office/drawing/2014/main" id="{46C329CA-D8ED-4BF5-AE79-4BFDFFAE899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ノート プレースホルダー 2">
            <a:extLst>
              <a:ext uri="{FF2B5EF4-FFF2-40B4-BE49-F238E27FC236}">
                <a16:creationId xmlns:a16="http://schemas.microsoft.com/office/drawing/2014/main" id="{594C9A6E-CC5A-4329-9E9C-4B749443B03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ja-JP" altLang="en-US"/>
          </a:p>
        </p:txBody>
      </p:sp>
      <p:sp>
        <p:nvSpPr>
          <p:cNvPr id="9220" name="スライド番号プレースホルダー 3">
            <a:extLst>
              <a:ext uri="{FF2B5EF4-FFF2-40B4-BE49-F238E27FC236}">
                <a16:creationId xmlns:a16="http://schemas.microsoft.com/office/drawing/2014/main" id="{09ED61F8-DCB1-40CE-BA3B-29B75EC98A6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panose="020F0502020204030204" pitchFamily="34" charset="0"/>
                <a:ea typeface="ＭＳ Ｐゴシック" panose="020B0600070205080204" pitchFamily="50" charset="-128"/>
              </a:defRPr>
            </a:lvl1pPr>
            <a:lvl2pPr marL="736486" indent="-283264">
              <a:spcBef>
                <a:spcPct val="30000"/>
              </a:spcBef>
              <a:defRPr kumimoji="1" sz="1200">
                <a:solidFill>
                  <a:schemeClr val="tx1"/>
                </a:solidFill>
                <a:latin typeface="Calibri" panose="020F0502020204030204" pitchFamily="34" charset="0"/>
                <a:ea typeface="ＭＳ Ｐゴシック" panose="020B0600070205080204" pitchFamily="50" charset="-128"/>
              </a:defRPr>
            </a:lvl2pPr>
            <a:lvl3pPr marL="1133056" indent="-226611">
              <a:spcBef>
                <a:spcPct val="30000"/>
              </a:spcBef>
              <a:defRPr kumimoji="1" sz="1200">
                <a:solidFill>
                  <a:schemeClr val="tx1"/>
                </a:solidFill>
                <a:latin typeface="Calibri" panose="020F0502020204030204" pitchFamily="34" charset="0"/>
                <a:ea typeface="ＭＳ Ｐゴシック" panose="020B0600070205080204" pitchFamily="50" charset="-128"/>
              </a:defRPr>
            </a:lvl3pPr>
            <a:lvl4pPr marL="1586278" indent="-226611">
              <a:spcBef>
                <a:spcPct val="30000"/>
              </a:spcBef>
              <a:defRPr kumimoji="1" sz="1200">
                <a:solidFill>
                  <a:schemeClr val="tx1"/>
                </a:solidFill>
                <a:latin typeface="Calibri" panose="020F0502020204030204" pitchFamily="34" charset="0"/>
                <a:ea typeface="ＭＳ Ｐゴシック" panose="020B0600070205080204" pitchFamily="50" charset="-128"/>
              </a:defRPr>
            </a:lvl4pPr>
            <a:lvl5pPr marL="2039501" indent="-226611">
              <a:spcBef>
                <a:spcPct val="30000"/>
              </a:spcBef>
              <a:defRPr kumimoji="1" sz="1200">
                <a:solidFill>
                  <a:schemeClr val="tx1"/>
                </a:solidFill>
                <a:latin typeface="Calibri" panose="020F0502020204030204" pitchFamily="34" charset="0"/>
                <a:ea typeface="ＭＳ Ｐゴシック" panose="020B0600070205080204" pitchFamily="50" charset="-128"/>
              </a:defRPr>
            </a:lvl5pPr>
            <a:lvl6pPr marL="2492723" indent="-226611"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6pPr>
            <a:lvl7pPr marL="2945945" indent="-226611"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7pPr>
            <a:lvl8pPr marL="3399168" indent="-226611"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8pPr>
            <a:lvl9pPr marL="3852390" indent="-226611"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9pPr>
          </a:lstStyle>
          <a:p>
            <a:pPr>
              <a:spcBef>
                <a:spcPct val="0"/>
              </a:spcBef>
            </a:pPr>
            <a:fld id="{ECAD2171-B420-4D55-A10D-B2023AFF2344}" type="slidenum">
              <a:rPr lang="ja-JP" altLang="en-US" smtClean="0"/>
              <a:pPr>
                <a:spcBef>
                  <a:spcPct val="0"/>
                </a:spcBef>
              </a:pPr>
              <a:t>5</a:t>
            </a:fld>
            <a:endParaRPr lang="ja-JP"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スライド イメージ プレースホルダー 1">
            <a:extLst>
              <a:ext uri="{FF2B5EF4-FFF2-40B4-BE49-F238E27FC236}">
                <a16:creationId xmlns:a16="http://schemas.microsoft.com/office/drawing/2014/main" id="{46C329CA-D8ED-4BF5-AE79-4BFDFFAE899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ノート プレースホルダー 2">
            <a:extLst>
              <a:ext uri="{FF2B5EF4-FFF2-40B4-BE49-F238E27FC236}">
                <a16:creationId xmlns:a16="http://schemas.microsoft.com/office/drawing/2014/main" id="{594C9A6E-CC5A-4329-9E9C-4B749443B03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ja-JP" altLang="en-US"/>
          </a:p>
        </p:txBody>
      </p:sp>
      <p:sp>
        <p:nvSpPr>
          <p:cNvPr id="9220" name="スライド番号プレースホルダー 3">
            <a:extLst>
              <a:ext uri="{FF2B5EF4-FFF2-40B4-BE49-F238E27FC236}">
                <a16:creationId xmlns:a16="http://schemas.microsoft.com/office/drawing/2014/main" id="{09ED61F8-DCB1-40CE-BA3B-29B75EC98A6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panose="020F0502020204030204" pitchFamily="34" charset="0"/>
                <a:ea typeface="ＭＳ Ｐゴシック" panose="020B0600070205080204" pitchFamily="50" charset="-128"/>
              </a:defRPr>
            </a:lvl1pPr>
            <a:lvl2pPr marL="736486" indent="-283264">
              <a:spcBef>
                <a:spcPct val="30000"/>
              </a:spcBef>
              <a:defRPr kumimoji="1" sz="1200">
                <a:solidFill>
                  <a:schemeClr val="tx1"/>
                </a:solidFill>
                <a:latin typeface="Calibri" panose="020F0502020204030204" pitchFamily="34" charset="0"/>
                <a:ea typeface="ＭＳ Ｐゴシック" panose="020B0600070205080204" pitchFamily="50" charset="-128"/>
              </a:defRPr>
            </a:lvl2pPr>
            <a:lvl3pPr marL="1133056" indent="-226611">
              <a:spcBef>
                <a:spcPct val="30000"/>
              </a:spcBef>
              <a:defRPr kumimoji="1" sz="1200">
                <a:solidFill>
                  <a:schemeClr val="tx1"/>
                </a:solidFill>
                <a:latin typeface="Calibri" panose="020F0502020204030204" pitchFamily="34" charset="0"/>
                <a:ea typeface="ＭＳ Ｐゴシック" panose="020B0600070205080204" pitchFamily="50" charset="-128"/>
              </a:defRPr>
            </a:lvl3pPr>
            <a:lvl4pPr marL="1586278" indent="-226611">
              <a:spcBef>
                <a:spcPct val="30000"/>
              </a:spcBef>
              <a:defRPr kumimoji="1" sz="1200">
                <a:solidFill>
                  <a:schemeClr val="tx1"/>
                </a:solidFill>
                <a:latin typeface="Calibri" panose="020F0502020204030204" pitchFamily="34" charset="0"/>
                <a:ea typeface="ＭＳ Ｐゴシック" panose="020B0600070205080204" pitchFamily="50" charset="-128"/>
              </a:defRPr>
            </a:lvl4pPr>
            <a:lvl5pPr marL="2039501" indent="-226611">
              <a:spcBef>
                <a:spcPct val="30000"/>
              </a:spcBef>
              <a:defRPr kumimoji="1" sz="1200">
                <a:solidFill>
                  <a:schemeClr val="tx1"/>
                </a:solidFill>
                <a:latin typeface="Calibri" panose="020F0502020204030204" pitchFamily="34" charset="0"/>
                <a:ea typeface="ＭＳ Ｐゴシック" panose="020B0600070205080204" pitchFamily="50" charset="-128"/>
              </a:defRPr>
            </a:lvl5pPr>
            <a:lvl6pPr marL="2492723" indent="-226611"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6pPr>
            <a:lvl7pPr marL="2945945" indent="-226611"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7pPr>
            <a:lvl8pPr marL="3399168" indent="-226611"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8pPr>
            <a:lvl9pPr marL="3852390" indent="-226611"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50"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CAD2171-B420-4D55-A10D-B2023AFF2344}" type="slidenum">
              <a:rPr kumimoji="1" lang="ja-JP" altLang="en-US" sz="1200" b="0" i="0" u="none" strike="noStrike" kern="1200" cap="none" spc="0" normalizeH="0" baseline="0" noProof="0" smtClean="0">
                <a:ln>
                  <a:noFill/>
                </a:ln>
                <a:solidFill>
                  <a:prstClr val="black"/>
                </a:solidFill>
                <a:effectLst/>
                <a:uLnTx/>
                <a:uFillTx/>
                <a:latin typeface="Calibri" panose="020F0502020204030204" pitchFamily="34" charset="0"/>
                <a:ea typeface="ＭＳ Ｐゴシック" panose="020B0600070205080204"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1" lang="ja-JP"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50" charset="-128"/>
              <a:cs typeface="+mn-cs"/>
            </a:endParaRPr>
          </a:p>
        </p:txBody>
      </p:sp>
    </p:spTree>
    <p:extLst>
      <p:ext uri="{BB962C8B-B14F-4D97-AF65-F5344CB8AC3E}">
        <p14:creationId xmlns:p14="http://schemas.microsoft.com/office/powerpoint/2010/main" val="3863663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3077282"/>
            <a:ext cx="5829300" cy="2123369"/>
          </a:xfrm>
        </p:spPr>
        <p:txBody>
          <a:bodyPr/>
          <a:lstStyle/>
          <a:p>
            <a:r>
              <a:rPr lang="ja-JP" altLang="en-US"/>
              <a:t>マスター タイトルの書式設定</a:t>
            </a:r>
          </a:p>
        </p:txBody>
      </p:sp>
      <p:sp>
        <p:nvSpPr>
          <p:cNvPr id="3" name="サブタイトル 2"/>
          <p:cNvSpPr>
            <a:spLocks noGrp="1"/>
          </p:cNvSpPr>
          <p:nvPr>
            <p:ph type="subTitle" idx="1"/>
          </p:nvPr>
        </p:nvSpPr>
        <p:spPr>
          <a:xfrm>
            <a:off x="1028700" y="5613400"/>
            <a:ext cx="4800600" cy="2531533"/>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p>
        </p:txBody>
      </p:sp>
      <p:sp>
        <p:nvSpPr>
          <p:cNvPr id="4" name="日付プレースホルダー 3">
            <a:extLst>
              <a:ext uri="{FF2B5EF4-FFF2-40B4-BE49-F238E27FC236}">
                <a16:creationId xmlns:a16="http://schemas.microsoft.com/office/drawing/2014/main" id="{5F1CCDF4-F275-4616-8289-D109B06DB91B}"/>
              </a:ext>
            </a:extLst>
          </p:cNvPr>
          <p:cNvSpPr>
            <a:spLocks noGrp="1"/>
          </p:cNvSpPr>
          <p:nvPr>
            <p:ph type="dt" sz="half" idx="10"/>
          </p:nvPr>
        </p:nvSpPr>
        <p:spPr/>
        <p:txBody>
          <a:bodyPr/>
          <a:lstStyle>
            <a:lvl1pPr>
              <a:defRPr/>
            </a:lvl1pPr>
          </a:lstStyle>
          <a:p>
            <a:pPr>
              <a:defRPr/>
            </a:pPr>
            <a:fld id="{0313A219-7925-4A42-9566-4194D2B53AE9}" type="datetime1">
              <a:rPr lang="ja-JP" altLang="en-US"/>
              <a:pPr>
                <a:defRPr/>
              </a:pPr>
              <a:t>2020/8/19</a:t>
            </a:fld>
            <a:endParaRPr lang="ja-JP" altLang="en-US"/>
          </a:p>
        </p:txBody>
      </p:sp>
      <p:sp>
        <p:nvSpPr>
          <p:cNvPr id="5" name="フッター プレースホルダー 4">
            <a:extLst>
              <a:ext uri="{FF2B5EF4-FFF2-40B4-BE49-F238E27FC236}">
                <a16:creationId xmlns:a16="http://schemas.microsoft.com/office/drawing/2014/main" id="{5B03B09C-671A-44DE-93C1-BE84DC7D9AC0}"/>
              </a:ext>
            </a:extLst>
          </p:cNvPr>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ー 5">
            <a:extLst>
              <a:ext uri="{FF2B5EF4-FFF2-40B4-BE49-F238E27FC236}">
                <a16:creationId xmlns:a16="http://schemas.microsoft.com/office/drawing/2014/main" id="{2101AD39-478F-4DBB-A985-451AD40F9511}"/>
              </a:ext>
            </a:extLst>
          </p:cNvPr>
          <p:cNvSpPr>
            <a:spLocks noGrp="1"/>
          </p:cNvSpPr>
          <p:nvPr>
            <p:ph type="sldNum" sz="quarter" idx="12"/>
          </p:nvPr>
        </p:nvSpPr>
        <p:spPr/>
        <p:txBody>
          <a:bodyPr/>
          <a:lstStyle>
            <a:lvl1pPr>
              <a:defRPr/>
            </a:lvl1pPr>
          </a:lstStyle>
          <a:p>
            <a:pPr>
              <a:defRPr/>
            </a:pPr>
            <a:fld id="{125FC196-BA74-4228-B794-960171CD940A}" type="slidenum">
              <a:rPr lang="ja-JP" altLang="en-US"/>
              <a:pPr>
                <a:defRPr/>
              </a:pPr>
              <a:t>‹#›</a:t>
            </a:fld>
            <a:endParaRPr lang="ja-JP" altLang="en-US"/>
          </a:p>
        </p:txBody>
      </p:sp>
    </p:spTree>
    <p:extLst>
      <p:ext uri="{BB962C8B-B14F-4D97-AF65-F5344CB8AC3E}">
        <p14:creationId xmlns:p14="http://schemas.microsoft.com/office/powerpoint/2010/main" val="2507130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日付プレースホルダー 3">
            <a:extLst>
              <a:ext uri="{FF2B5EF4-FFF2-40B4-BE49-F238E27FC236}">
                <a16:creationId xmlns:a16="http://schemas.microsoft.com/office/drawing/2014/main" id="{0774913B-F1B8-4879-99A7-C2D0AA1A0FED}"/>
              </a:ext>
            </a:extLst>
          </p:cNvPr>
          <p:cNvSpPr>
            <a:spLocks noGrp="1"/>
          </p:cNvSpPr>
          <p:nvPr>
            <p:ph type="dt" sz="half" idx="10"/>
          </p:nvPr>
        </p:nvSpPr>
        <p:spPr/>
        <p:txBody>
          <a:bodyPr/>
          <a:lstStyle>
            <a:lvl1pPr>
              <a:defRPr/>
            </a:lvl1pPr>
          </a:lstStyle>
          <a:p>
            <a:pPr>
              <a:defRPr/>
            </a:pPr>
            <a:fld id="{6FB4F735-732A-46DD-8A6C-A0595ACD3DA9}" type="datetime1">
              <a:rPr lang="ja-JP" altLang="en-US"/>
              <a:pPr>
                <a:defRPr/>
              </a:pPr>
              <a:t>2020/8/19</a:t>
            </a:fld>
            <a:endParaRPr lang="ja-JP" altLang="en-US"/>
          </a:p>
        </p:txBody>
      </p:sp>
      <p:sp>
        <p:nvSpPr>
          <p:cNvPr id="5" name="フッター プレースホルダー 4">
            <a:extLst>
              <a:ext uri="{FF2B5EF4-FFF2-40B4-BE49-F238E27FC236}">
                <a16:creationId xmlns:a16="http://schemas.microsoft.com/office/drawing/2014/main" id="{303AD6F2-D939-4C56-8982-7E982E08151A}"/>
              </a:ext>
            </a:extLst>
          </p:cNvPr>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ー 5">
            <a:extLst>
              <a:ext uri="{FF2B5EF4-FFF2-40B4-BE49-F238E27FC236}">
                <a16:creationId xmlns:a16="http://schemas.microsoft.com/office/drawing/2014/main" id="{69BA54FE-0DFC-4CCF-86D2-226282F98212}"/>
              </a:ext>
            </a:extLst>
          </p:cNvPr>
          <p:cNvSpPr>
            <a:spLocks noGrp="1"/>
          </p:cNvSpPr>
          <p:nvPr>
            <p:ph type="sldNum" sz="quarter" idx="12"/>
          </p:nvPr>
        </p:nvSpPr>
        <p:spPr/>
        <p:txBody>
          <a:bodyPr/>
          <a:lstStyle>
            <a:lvl1pPr>
              <a:defRPr/>
            </a:lvl1pPr>
          </a:lstStyle>
          <a:p>
            <a:pPr>
              <a:defRPr/>
            </a:pPr>
            <a:fld id="{03E0841B-EEFA-41DF-8247-D5E5032AA0ED}" type="slidenum">
              <a:rPr lang="ja-JP" altLang="en-US"/>
              <a:pPr>
                <a:defRPr/>
              </a:pPr>
              <a:t>‹#›</a:t>
            </a:fld>
            <a:endParaRPr lang="ja-JP" altLang="en-US"/>
          </a:p>
        </p:txBody>
      </p:sp>
    </p:spTree>
    <p:extLst>
      <p:ext uri="{BB962C8B-B14F-4D97-AF65-F5344CB8AC3E}">
        <p14:creationId xmlns:p14="http://schemas.microsoft.com/office/powerpoint/2010/main" val="3407749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96700"/>
            <a:ext cx="1543050" cy="8452203"/>
          </a:xfrm>
        </p:spPr>
        <p:txBody>
          <a:bodyPr vert="eaVert"/>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342900" y="396700"/>
            <a:ext cx="4514850" cy="8452203"/>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日付プレースホルダー 3">
            <a:extLst>
              <a:ext uri="{FF2B5EF4-FFF2-40B4-BE49-F238E27FC236}">
                <a16:creationId xmlns:a16="http://schemas.microsoft.com/office/drawing/2014/main" id="{2A89336B-EC9F-4F58-8A28-02F585D2AAC7}"/>
              </a:ext>
            </a:extLst>
          </p:cNvPr>
          <p:cNvSpPr>
            <a:spLocks noGrp="1"/>
          </p:cNvSpPr>
          <p:nvPr>
            <p:ph type="dt" sz="half" idx="10"/>
          </p:nvPr>
        </p:nvSpPr>
        <p:spPr/>
        <p:txBody>
          <a:bodyPr/>
          <a:lstStyle>
            <a:lvl1pPr>
              <a:defRPr/>
            </a:lvl1pPr>
          </a:lstStyle>
          <a:p>
            <a:pPr>
              <a:defRPr/>
            </a:pPr>
            <a:fld id="{B75186E6-D5AB-46E2-A8D6-A511251C7B67}" type="datetime1">
              <a:rPr lang="ja-JP" altLang="en-US"/>
              <a:pPr>
                <a:defRPr/>
              </a:pPr>
              <a:t>2020/8/19</a:t>
            </a:fld>
            <a:endParaRPr lang="ja-JP" altLang="en-US"/>
          </a:p>
        </p:txBody>
      </p:sp>
      <p:sp>
        <p:nvSpPr>
          <p:cNvPr id="5" name="フッター プレースホルダー 4">
            <a:extLst>
              <a:ext uri="{FF2B5EF4-FFF2-40B4-BE49-F238E27FC236}">
                <a16:creationId xmlns:a16="http://schemas.microsoft.com/office/drawing/2014/main" id="{92CBAF8A-6CDF-404D-8A10-029A47A1839C}"/>
              </a:ext>
            </a:extLst>
          </p:cNvPr>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ー 5">
            <a:extLst>
              <a:ext uri="{FF2B5EF4-FFF2-40B4-BE49-F238E27FC236}">
                <a16:creationId xmlns:a16="http://schemas.microsoft.com/office/drawing/2014/main" id="{DBAEC3FC-AF2E-41F8-9379-E50727592E5A}"/>
              </a:ext>
            </a:extLst>
          </p:cNvPr>
          <p:cNvSpPr>
            <a:spLocks noGrp="1"/>
          </p:cNvSpPr>
          <p:nvPr>
            <p:ph type="sldNum" sz="quarter" idx="12"/>
          </p:nvPr>
        </p:nvSpPr>
        <p:spPr/>
        <p:txBody>
          <a:bodyPr/>
          <a:lstStyle>
            <a:lvl1pPr>
              <a:defRPr/>
            </a:lvl1pPr>
          </a:lstStyle>
          <a:p>
            <a:pPr>
              <a:defRPr/>
            </a:pPr>
            <a:fld id="{01489B92-C63B-4CB1-9B21-AAB44BE8A2DD}" type="slidenum">
              <a:rPr lang="ja-JP" altLang="en-US"/>
              <a:pPr>
                <a:defRPr/>
              </a:pPr>
              <a:t>‹#›</a:t>
            </a:fld>
            <a:endParaRPr lang="ja-JP" altLang="en-US"/>
          </a:p>
        </p:txBody>
      </p:sp>
    </p:spTree>
    <p:extLst>
      <p:ext uri="{BB962C8B-B14F-4D97-AF65-F5344CB8AC3E}">
        <p14:creationId xmlns:p14="http://schemas.microsoft.com/office/powerpoint/2010/main" val="3487187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日付プレースホルダー 3">
            <a:extLst>
              <a:ext uri="{FF2B5EF4-FFF2-40B4-BE49-F238E27FC236}">
                <a16:creationId xmlns:a16="http://schemas.microsoft.com/office/drawing/2014/main" id="{829C31B0-CE06-46BF-8C04-F4935CEC9399}"/>
              </a:ext>
            </a:extLst>
          </p:cNvPr>
          <p:cNvSpPr>
            <a:spLocks noGrp="1"/>
          </p:cNvSpPr>
          <p:nvPr>
            <p:ph type="dt" sz="half" idx="10"/>
          </p:nvPr>
        </p:nvSpPr>
        <p:spPr/>
        <p:txBody>
          <a:bodyPr/>
          <a:lstStyle>
            <a:lvl1pPr>
              <a:defRPr/>
            </a:lvl1pPr>
          </a:lstStyle>
          <a:p>
            <a:pPr>
              <a:defRPr/>
            </a:pPr>
            <a:fld id="{BA5F5998-7933-4EDE-8AC5-E55FC1C281DF}" type="datetime1">
              <a:rPr lang="ja-JP" altLang="en-US"/>
              <a:pPr>
                <a:defRPr/>
              </a:pPr>
              <a:t>2020/8/19</a:t>
            </a:fld>
            <a:endParaRPr lang="ja-JP" altLang="en-US"/>
          </a:p>
        </p:txBody>
      </p:sp>
      <p:sp>
        <p:nvSpPr>
          <p:cNvPr id="5" name="フッター プレースホルダー 4">
            <a:extLst>
              <a:ext uri="{FF2B5EF4-FFF2-40B4-BE49-F238E27FC236}">
                <a16:creationId xmlns:a16="http://schemas.microsoft.com/office/drawing/2014/main" id="{7937252E-685B-45CF-A3B4-C6F88A4C79BA}"/>
              </a:ext>
            </a:extLst>
          </p:cNvPr>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ー 5">
            <a:extLst>
              <a:ext uri="{FF2B5EF4-FFF2-40B4-BE49-F238E27FC236}">
                <a16:creationId xmlns:a16="http://schemas.microsoft.com/office/drawing/2014/main" id="{FF36EE1E-CFA3-431A-A57B-0860AE07161E}"/>
              </a:ext>
            </a:extLst>
          </p:cNvPr>
          <p:cNvSpPr>
            <a:spLocks noGrp="1"/>
          </p:cNvSpPr>
          <p:nvPr>
            <p:ph type="sldNum" sz="quarter" idx="12"/>
          </p:nvPr>
        </p:nvSpPr>
        <p:spPr/>
        <p:txBody>
          <a:bodyPr/>
          <a:lstStyle>
            <a:lvl1pPr>
              <a:defRPr/>
            </a:lvl1pPr>
          </a:lstStyle>
          <a:p>
            <a:pPr>
              <a:defRPr/>
            </a:pPr>
            <a:fld id="{BD9066B0-6A6A-41F9-9D2B-4DBDF38A0F20}" type="slidenum">
              <a:rPr lang="ja-JP" altLang="en-US"/>
              <a:pPr>
                <a:defRPr/>
              </a:pPr>
              <a:t>‹#›</a:t>
            </a:fld>
            <a:endParaRPr lang="ja-JP" altLang="en-US"/>
          </a:p>
        </p:txBody>
      </p:sp>
    </p:spTree>
    <p:extLst>
      <p:ext uri="{BB962C8B-B14F-4D97-AF65-F5344CB8AC3E}">
        <p14:creationId xmlns:p14="http://schemas.microsoft.com/office/powerpoint/2010/main" val="1682315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6365523"/>
            <a:ext cx="5829300" cy="1967442"/>
          </a:xfrm>
        </p:spPr>
        <p:txBody>
          <a:bodyPr anchor="t"/>
          <a:lstStyle>
            <a:lvl1pPr algn="l">
              <a:defRPr sz="4000" b="1" cap="all"/>
            </a:lvl1pPr>
          </a:lstStyle>
          <a:p>
            <a:r>
              <a:rPr lang="ja-JP" altLang="en-US"/>
              <a:t>マスター タイトルの書式設定</a:t>
            </a:r>
          </a:p>
        </p:txBody>
      </p:sp>
      <p:sp>
        <p:nvSpPr>
          <p:cNvPr id="3" name="テキスト プレースホルダー 2"/>
          <p:cNvSpPr>
            <a:spLocks noGrp="1"/>
          </p:cNvSpPr>
          <p:nvPr>
            <p:ph type="body" idx="1"/>
          </p:nvPr>
        </p:nvSpPr>
        <p:spPr>
          <a:xfrm>
            <a:off x="541735" y="4198586"/>
            <a:ext cx="5829300" cy="21669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日付プレースホルダー 3">
            <a:extLst>
              <a:ext uri="{FF2B5EF4-FFF2-40B4-BE49-F238E27FC236}">
                <a16:creationId xmlns:a16="http://schemas.microsoft.com/office/drawing/2014/main" id="{981E3B3F-DEE6-46C0-8FB4-62231CE43AE6}"/>
              </a:ext>
            </a:extLst>
          </p:cNvPr>
          <p:cNvSpPr>
            <a:spLocks noGrp="1"/>
          </p:cNvSpPr>
          <p:nvPr>
            <p:ph type="dt" sz="half" idx="10"/>
          </p:nvPr>
        </p:nvSpPr>
        <p:spPr/>
        <p:txBody>
          <a:bodyPr/>
          <a:lstStyle>
            <a:lvl1pPr>
              <a:defRPr/>
            </a:lvl1pPr>
          </a:lstStyle>
          <a:p>
            <a:pPr>
              <a:defRPr/>
            </a:pPr>
            <a:fld id="{B8E9BC39-3429-4463-8E00-0D2CA158F32F}" type="datetime1">
              <a:rPr lang="ja-JP" altLang="en-US"/>
              <a:pPr>
                <a:defRPr/>
              </a:pPr>
              <a:t>2020/8/19</a:t>
            </a:fld>
            <a:endParaRPr lang="ja-JP" altLang="en-US"/>
          </a:p>
        </p:txBody>
      </p:sp>
      <p:sp>
        <p:nvSpPr>
          <p:cNvPr id="5" name="フッター プレースホルダー 4">
            <a:extLst>
              <a:ext uri="{FF2B5EF4-FFF2-40B4-BE49-F238E27FC236}">
                <a16:creationId xmlns:a16="http://schemas.microsoft.com/office/drawing/2014/main" id="{B2C2339E-E0D0-4A72-9C65-E411D922F74A}"/>
              </a:ext>
            </a:extLst>
          </p:cNvPr>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ー 5">
            <a:extLst>
              <a:ext uri="{FF2B5EF4-FFF2-40B4-BE49-F238E27FC236}">
                <a16:creationId xmlns:a16="http://schemas.microsoft.com/office/drawing/2014/main" id="{E3671C24-3AEC-4715-A298-CB02FDE64E0D}"/>
              </a:ext>
            </a:extLst>
          </p:cNvPr>
          <p:cNvSpPr>
            <a:spLocks noGrp="1"/>
          </p:cNvSpPr>
          <p:nvPr>
            <p:ph type="sldNum" sz="quarter" idx="12"/>
          </p:nvPr>
        </p:nvSpPr>
        <p:spPr/>
        <p:txBody>
          <a:bodyPr/>
          <a:lstStyle>
            <a:lvl1pPr>
              <a:defRPr/>
            </a:lvl1pPr>
          </a:lstStyle>
          <a:p>
            <a:pPr>
              <a:defRPr/>
            </a:pPr>
            <a:fld id="{A63C9B9B-EA21-41FE-8DC5-780763F77857}" type="slidenum">
              <a:rPr lang="ja-JP" altLang="en-US"/>
              <a:pPr>
                <a:defRPr/>
              </a:pPr>
              <a:t>‹#›</a:t>
            </a:fld>
            <a:endParaRPr lang="ja-JP" altLang="en-US"/>
          </a:p>
        </p:txBody>
      </p:sp>
    </p:spTree>
    <p:extLst>
      <p:ext uri="{BB962C8B-B14F-4D97-AF65-F5344CB8AC3E}">
        <p14:creationId xmlns:p14="http://schemas.microsoft.com/office/powerpoint/2010/main" val="2513221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sz="half" idx="1"/>
          </p:nvPr>
        </p:nvSpPr>
        <p:spPr>
          <a:xfrm>
            <a:off x="342900" y="2311401"/>
            <a:ext cx="3028950" cy="65375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half" idx="2"/>
          </p:nvPr>
        </p:nvSpPr>
        <p:spPr>
          <a:xfrm>
            <a:off x="3486150" y="2311401"/>
            <a:ext cx="3028950" cy="65375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日付プレースホルダー 3">
            <a:extLst>
              <a:ext uri="{FF2B5EF4-FFF2-40B4-BE49-F238E27FC236}">
                <a16:creationId xmlns:a16="http://schemas.microsoft.com/office/drawing/2014/main" id="{98F786AE-5EF6-4D85-BCD3-F0519E6D3320}"/>
              </a:ext>
            </a:extLst>
          </p:cNvPr>
          <p:cNvSpPr>
            <a:spLocks noGrp="1"/>
          </p:cNvSpPr>
          <p:nvPr>
            <p:ph type="dt" sz="half" idx="10"/>
          </p:nvPr>
        </p:nvSpPr>
        <p:spPr/>
        <p:txBody>
          <a:bodyPr/>
          <a:lstStyle>
            <a:lvl1pPr>
              <a:defRPr/>
            </a:lvl1pPr>
          </a:lstStyle>
          <a:p>
            <a:pPr>
              <a:defRPr/>
            </a:pPr>
            <a:fld id="{EA4ACC4E-D0BF-4012-9C25-CAF8C7802D1B}" type="datetime1">
              <a:rPr lang="ja-JP" altLang="en-US"/>
              <a:pPr>
                <a:defRPr/>
              </a:pPr>
              <a:t>2020/8/19</a:t>
            </a:fld>
            <a:endParaRPr lang="ja-JP" altLang="en-US"/>
          </a:p>
        </p:txBody>
      </p:sp>
      <p:sp>
        <p:nvSpPr>
          <p:cNvPr id="6" name="フッター プレースホルダー 4">
            <a:extLst>
              <a:ext uri="{FF2B5EF4-FFF2-40B4-BE49-F238E27FC236}">
                <a16:creationId xmlns:a16="http://schemas.microsoft.com/office/drawing/2014/main" id="{33036471-8F6D-446C-BAA9-B1FE95E1343C}"/>
              </a:ext>
            </a:extLst>
          </p:cNvPr>
          <p:cNvSpPr>
            <a:spLocks noGrp="1"/>
          </p:cNvSpPr>
          <p:nvPr>
            <p:ph type="ftr" sz="quarter" idx="11"/>
          </p:nvPr>
        </p:nvSpPr>
        <p:spPr/>
        <p:txBody>
          <a:bodyPr/>
          <a:lstStyle>
            <a:lvl1pPr>
              <a:defRPr/>
            </a:lvl1pPr>
          </a:lstStyle>
          <a:p>
            <a:pPr>
              <a:defRPr/>
            </a:pPr>
            <a:endParaRPr lang="ja-JP" altLang="en-US"/>
          </a:p>
        </p:txBody>
      </p:sp>
      <p:sp>
        <p:nvSpPr>
          <p:cNvPr id="7" name="スライド番号プレースホルダー 5">
            <a:extLst>
              <a:ext uri="{FF2B5EF4-FFF2-40B4-BE49-F238E27FC236}">
                <a16:creationId xmlns:a16="http://schemas.microsoft.com/office/drawing/2014/main" id="{EDF37635-11C8-473D-A8EA-18CBCD4A5F55}"/>
              </a:ext>
            </a:extLst>
          </p:cNvPr>
          <p:cNvSpPr>
            <a:spLocks noGrp="1"/>
          </p:cNvSpPr>
          <p:nvPr>
            <p:ph type="sldNum" sz="quarter" idx="12"/>
          </p:nvPr>
        </p:nvSpPr>
        <p:spPr/>
        <p:txBody>
          <a:bodyPr/>
          <a:lstStyle>
            <a:lvl1pPr>
              <a:defRPr/>
            </a:lvl1pPr>
          </a:lstStyle>
          <a:p>
            <a:pPr>
              <a:defRPr/>
            </a:pPr>
            <a:fld id="{E72A6BA6-7DB6-4253-A7A3-258B403C4F88}" type="slidenum">
              <a:rPr lang="ja-JP" altLang="en-US"/>
              <a:pPr>
                <a:defRPr/>
              </a:pPr>
              <a:t>‹#›</a:t>
            </a:fld>
            <a:endParaRPr lang="ja-JP" altLang="en-US"/>
          </a:p>
        </p:txBody>
      </p:sp>
    </p:spTree>
    <p:extLst>
      <p:ext uri="{BB962C8B-B14F-4D97-AF65-F5344CB8AC3E}">
        <p14:creationId xmlns:p14="http://schemas.microsoft.com/office/powerpoint/2010/main" val="3453481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マスター タイトルの書式設定</a:t>
            </a:r>
          </a:p>
        </p:txBody>
      </p:sp>
      <p:sp>
        <p:nvSpPr>
          <p:cNvPr id="3" name="テキスト プレースホルダー 2"/>
          <p:cNvSpPr>
            <a:spLocks noGrp="1"/>
          </p:cNvSpPr>
          <p:nvPr>
            <p:ph type="body" idx="1"/>
          </p:nvPr>
        </p:nvSpPr>
        <p:spPr>
          <a:xfrm>
            <a:off x="342900" y="2217385"/>
            <a:ext cx="3030141" cy="9241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p:cNvSpPr>
            <a:spLocks noGrp="1"/>
          </p:cNvSpPr>
          <p:nvPr>
            <p:ph sz="half" idx="2"/>
          </p:nvPr>
        </p:nvSpPr>
        <p:spPr>
          <a:xfrm>
            <a:off x="342900" y="3141486"/>
            <a:ext cx="3030141"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ー 4"/>
          <p:cNvSpPr>
            <a:spLocks noGrp="1"/>
          </p:cNvSpPr>
          <p:nvPr>
            <p:ph type="body" sz="quarter" idx="3"/>
          </p:nvPr>
        </p:nvSpPr>
        <p:spPr>
          <a:xfrm>
            <a:off x="3483769" y="2217385"/>
            <a:ext cx="3031331" cy="9241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3483769" y="3141486"/>
            <a:ext cx="3031331"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日付プレースホルダー 3">
            <a:extLst>
              <a:ext uri="{FF2B5EF4-FFF2-40B4-BE49-F238E27FC236}">
                <a16:creationId xmlns:a16="http://schemas.microsoft.com/office/drawing/2014/main" id="{92310399-EA2A-4967-A90A-94A94BC420F9}"/>
              </a:ext>
            </a:extLst>
          </p:cNvPr>
          <p:cNvSpPr>
            <a:spLocks noGrp="1"/>
          </p:cNvSpPr>
          <p:nvPr>
            <p:ph type="dt" sz="half" idx="10"/>
          </p:nvPr>
        </p:nvSpPr>
        <p:spPr/>
        <p:txBody>
          <a:bodyPr/>
          <a:lstStyle>
            <a:lvl1pPr>
              <a:defRPr/>
            </a:lvl1pPr>
          </a:lstStyle>
          <a:p>
            <a:pPr>
              <a:defRPr/>
            </a:pPr>
            <a:fld id="{F7B8CCF0-22BD-4382-8525-D4322E04F3AA}" type="datetime1">
              <a:rPr lang="ja-JP" altLang="en-US"/>
              <a:pPr>
                <a:defRPr/>
              </a:pPr>
              <a:t>2020/8/19</a:t>
            </a:fld>
            <a:endParaRPr lang="ja-JP" altLang="en-US"/>
          </a:p>
        </p:txBody>
      </p:sp>
      <p:sp>
        <p:nvSpPr>
          <p:cNvPr id="8" name="フッター プレースホルダー 4">
            <a:extLst>
              <a:ext uri="{FF2B5EF4-FFF2-40B4-BE49-F238E27FC236}">
                <a16:creationId xmlns:a16="http://schemas.microsoft.com/office/drawing/2014/main" id="{470065A0-40A6-4124-9D8F-9BE62CDAA773}"/>
              </a:ext>
            </a:extLst>
          </p:cNvPr>
          <p:cNvSpPr>
            <a:spLocks noGrp="1"/>
          </p:cNvSpPr>
          <p:nvPr>
            <p:ph type="ftr" sz="quarter" idx="11"/>
          </p:nvPr>
        </p:nvSpPr>
        <p:spPr/>
        <p:txBody>
          <a:bodyPr/>
          <a:lstStyle>
            <a:lvl1pPr>
              <a:defRPr/>
            </a:lvl1pPr>
          </a:lstStyle>
          <a:p>
            <a:pPr>
              <a:defRPr/>
            </a:pPr>
            <a:endParaRPr lang="ja-JP" altLang="en-US"/>
          </a:p>
        </p:txBody>
      </p:sp>
      <p:sp>
        <p:nvSpPr>
          <p:cNvPr id="9" name="スライド番号プレースホルダー 5">
            <a:extLst>
              <a:ext uri="{FF2B5EF4-FFF2-40B4-BE49-F238E27FC236}">
                <a16:creationId xmlns:a16="http://schemas.microsoft.com/office/drawing/2014/main" id="{8C8AAD85-0FC3-4532-819F-1D26307ECDA3}"/>
              </a:ext>
            </a:extLst>
          </p:cNvPr>
          <p:cNvSpPr>
            <a:spLocks noGrp="1"/>
          </p:cNvSpPr>
          <p:nvPr>
            <p:ph type="sldNum" sz="quarter" idx="12"/>
          </p:nvPr>
        </p:nvSpPr>
        <p:spPr/>
        <p:txBody>
          <a:bodyPr/>
          <a:lstStyle>
            <a:lvl1pPr>
              <a:defRPr/>
            </a:lvl1pPr>
          </a:lstStyle>
          <a:p>
            <a:pPr>
              <a:defRPr/>
            </a:pPr>
            <a:fld id="{B2F5FB78-C2FE-4D7C-BD53-AFCBF7C633A6}" type="slidenum">
              <a:rPr lang="ja-JP" altLang="en-US"/>
              <a:pPr>
                <a:defRPr/>
              </a:pPr>
              <a:t>‹#›</a:t>
            </a:fld>
            <a:endParaRPr lang="ja-JP" altLang="en-US"/>
          </a:p>
        </p:txBody>
      </p:sp>
    </p:spTree>
    <p:extLst>
      <p:ext uri="{BB962C8B-B14F-4D97-AF65-F5344CB8AC3E}">
        <p14:creationId xmlns:p14="http://schemas.microsoft.com/office/powerpoint/2010/main" val="3164501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日付プレースホルダー 3">
            <a:extLst>
              <a:ext uri="{FF2B5EF4-FFF2-40B4-BE49-F238E27FC236}">
                <a16:creationId xmlns:a16="http://schemas.microsoft.com/office/drawing/2014/main" id="{2A6557AA-64C3-4FBE-8590-4B5EE68FB39B}"/>
              </a:ext>
            </a:extLst>
          </p:cNvPr>
          <p:cNvSpPr>
            <a:spLocks noGrp="1"/>
          </p:cNvSpPr>
          <p:nvPr>
            <p:ph type="dt" sz="half" idx="10"/>
          </p:nvPr>
        </p:nvSpPr>
        <p:spPr/>
        <p:txBody>
          <a:bodyPr/>
          <a:lstStyle>
            <a:lvl1pPr>
              <a:defRPr/>
            </a:lvl1pPr>
          </a:lstStyle>
          <a:p>
            <a:pPr>
              <a:defRPr/>
            </a:pPr>
            <a:fld id="{5E265155-91D5-4C19-A85E-F004721D89C1}" type="datetime1">
              <a:rPr lang="ja-JP" altLang="en-US"/>
              <a:pPr>
                <a:defRPr/>
              </a:pPr>
              <a:t>2020/8/19</a:t>
            </a:fld>
            <a:endParaRPr lang="ja-JP" altLang="en-US"/>
          </a:p>
        </p:txBody>
      </p:sp>
      <p:sp>
        <p:nvSpPr>
          <p:cNvPr id="4" name="フッター プレースホルダー 4">
            <a:extLst>
              <a:ext uri="{FF2B5EF4-FFF2-40B4-BE49-F238E27FC236}">
                <a16:creationId xmlns:a16="http://schemas.microsoft.com/office/drawing/2014/main" id="{CA344C3F-3B2C-40DF-BBC0-9BF288C9FBEB}"/>
              </a:ext>
            </a:extLst>
          </p:cNvPr>
          <p:cNvSpPr>
            <a:spLocks noGrp="1"/>
          </p:cNvSpPr>
          <p:nvPr>
            <p:ph type="ftr" sz="quarter" idx="11"/>
          </p:nvPr>
        </p:nvSpPr>
        <p:spPr/>
        <p:txBody>
          <a:bodyPr/>
          <a:lstStyle>
            <a:lvl1pPr>
              <a:defRPr/>
            </a:lvl1pPr>
          </a:lstStyle>
          <a:p>
            <a:pPr>
              <a:defRPr/>
            </a:pPr>
            <a:endParaRPr lang="ja-JP" altLang="en-US"/>
          </a:p>
        </p:txBody>
      </p:sp>
      <p:sp>
        <p:nvSpPr>
          <p:cNvPr id="5" name="スライド番号プレースホルダー 5">
            <a:extLst>
              <a:ext uri="{FF2B5EF4-FFF2-40B4-BE49-F238E27FC236}">
                <a16:creationId xmlns:a16="http://schemas.microsoft.com/office/drawing/2014/main" id="{B352228F-8B38-4604-8C7D-D4E7F9C06F99}"/>
              </a:ext>
            </a:extLst>
          </p:cNvPr>
          <p:cNvSpPr>
            <a:spLocks noGrp="1"/>
          </p:cNvSpPr>
          <p:nvPr>
            <p:ph type="sldNum" sz="quarter" idx="12"/>
          </p:nvPr>
        </p:nvSpPr>
        <p:spPr/>
        <p:txBody>
          <a:bodyPr/>
          <a:lstStyle>
            <a:lvl1pPr>
              <a:defRPr/>
            </a:lvl1pPr>
          </a:lstStyle>
          <a:p>
            <a:pPr>
              <a:defRPr/>
            </a:pPr>
            <a:fld id="{227DECF8-8E6D-4183-927D-08E588BBF071}" type="slidenum">
              <a:rPr lang="ja-JP" altLang="en-US"/>
              <a:pPr>
                <a:defRPr/>
              </a:pPr>
              <a:t>‹#›</a:t>
            </a:fld>
            <a:endParaRPr lang="ja-JP" altLang="en-US"/>
          </a:p>
        </p:txBody>
      </p:sp>
    </p:spTree>
    <p:extLst>
      <p:ext uri="{BB962C8B-B14F-4D97-AF65-F5344CB8AC3E}">
        <p14:creationId xmlns:p14="http://schemas.microsoft.com/office/powerpoint/2010/main" val="3247995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3">
            <a:extLst>
              <a:ext uri="{FF2B5EF4-FFF2-40B4-BE49-F238E27FC236}">
                <a16:creationId xmlns:a16="http://schemas.microsoft.com/office/drawing/2014/main" id="{069A23EA-A462-4426-9E34-B631DC8569CB}"/>
              </a:ext>
            </a:extLst>
          </p:cNvPr>
          <p:cNvSpPr>
            <a:spLocks noGrp="1"/>
          </p:cNvSpPr>
          <p:nvPr>
            <p:ph type="dt" sz="half" idx="10"/>
          </p:nvPr>
        </p:nvSpPr>
        <p:spPr/>
        <p:txBody>
          <a:bodyPr/>
          <a:lstStyle>
            <a:lvl1pPr>
              <a:defRPr/>
            </a:lvl1pPr>
          </a:lstStyle>
          <a:p>
            <a:pPr>
              <a:defRPr/>
            </a:pPr>
            <a:fld id="{D912F660-8CD8-4608-A2C3-F57634F7DE37}" type="datetime1">
              <a:rPr lang="ja-JP" altLang="en-US"/>
              <a:pPr>
                <a:defRPr/>
              </a:pPr>
              <a:t>2020/8/19</a:t>
            </a:fld>
            <a:endParaRPr lang="ja-JP" altLang="en-US"/>
          </a:p>
        </p:txBody>
      </p:sp>
      <p:sp>
        <p:nvSpPr>
          <p:cNvPr id="3" name="フッター プレースホルダー 4">
            <a:extLst>
              <a:ext uri="{FF2B5EF4-FFF2-40B4-BE49-F238E27FC236}">
                <a16:creationId xmlns:a16="http://schemas.microsoft.com/office/drawing/2014/main" id="{B74501AE-9357-416A-9C21-98D5BB5E5F92}"/>
              </a:ext>
            </a:extLst>
          </p:cNvPr>
          <p:cNvSpPr>
            <a:spLocks noGrp="1"/>
          </p:cNvSpPr>
          <p:nvPr>
            <p:ph type="ftr" sz="quarter" idx="11"/>
          </p:nvPr>
        </p:nvSpPr>
        <p:spPr/>
        <p:txBody>
          <a:bodyPr/>
          <a:lstStyle>
            <a:lvl1pPr>
              <a:defRPr/>
            </a:lvl1pPr>
          </a:lstStyle>
          <a:p>
            <a:pPr>
              <a:defRPr/>
            </a:pPr>
            <a:endParaRPr lang="ja-JP" altLang="en-US"/>
          </a:p>
        </p:txBody>
      </p:sp>
      <p:sp>
        <p:nvSpPr>
          <p:cNvPr id="4" name="スライド番号プレースホルダー 5">
            <a:extLst>
              <a:ext uri="{FF2B5EF4-FFF2-40B4-BE49-F238E27FC236}">
                <a16:creationId xmlns:a16="http://schemas.microsoft.com/office/drawing/2014/main" id="{D6D4DCFF-612F-420B-BE61-DEC35DA03F86}"/>
              </a:ext>
            </a:extLst>
          </p:cNvPr>
          <p:cNvSpPr>
            <a:spLocks noGrp="1"/>
          </p:cNvSpPr>
          <p:nvPr>
            <p:ph type="sldNum" sz="quarter" idx="12"/>
          </p:nvPr>
        </p:nvSpPr>
        <p:spPr/>
        <p:txBody>
          <a:bodyPr/>
          <a:lstStyle>
            <a:lvl1pPr>
              <a:defRPr/>
            </a:lvl1pPr>
          </a:lstStyle>
          <a:p>
            <a:pPr>
              <a:defRPr/>
            </a:pPr>
            <a:fld id="{E7632519-14C8-4A89-B00B-698E5DF40F58}" type="slidenum">
              <a:rPr lang="ja-JP" altLang="en-US"/>
              <a:pPr>
                <a:defRPr/>
              </a:pPr>
              <a:t>‹#›</a:t>
            </a:fld>
            <a:endParaRPr lang="ja-JP" altLang="en-US"/>
          </a:p>
        </p:txBody>
      </p:sp>
    </p:spTree>
    <p:extLst>
      <p:ext uri="{BB962C8B-B14F-4D97-AF65-F5344CB8AC3E}">
        <p14:creationId xmlns:p14="http://schemas.microsoft.com/office/powerpoint/2010/main" val="2980067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94405"/>
            <a:ext cx="2256235" cy="1678517"/>
          </a:xfrm>
        </p:spPr>
        <p:txBody>
          <a:bodyPr anchor="b"/>
          <a:lstStyle>
            <a:lvl1pPr algn="l">
              <a:defRPr sz="2000" b="1"/>
            </a:lvl1pPr>
          </a:lstStyle>
          <a:p>
            <a:r>
              <a:rPr lang="ja-JP" altLang="en-US"/>
              <a:t>マスター タイトルの書式設定</a:t>
            </a:r>
          </a:p>
        </p:txBody>
      </p:sp>
      <p:sp>
        <p:nvSpPr>
          <p:cNvPr id="3" name="コンテンツ プレースホルダー 2"/>
          <p:cNvSpPr>
            <a:spLocks noGrp="1"/>
          </p:cNvSpPr>
          <p:nvPr>
            <p:ph idx="1"/>
          </p:nvPr>
        </p:nvSpPr>
        <p:spPr>
          <a:xfrm>
            <a:off x="2681287" y="394406"/>
            <a:ext cx="3833813" cy="845449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ー 3"/>
          <p:cNvSpPr>
            <a:spLocks noGrp="1"/>
          </p:cNvSpPr>
          <p:nvPr>
            <p:ph type="body" sz="half" idx="2"/>
          </p:nvPr>
        </p:nvSpPr>
        <p:spPr>
          <a:xfrm>
            <a:off x="342900" y="2072923"/>
            <a:ext cx="2256235" cy="677598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日付プレースホルダー 3">
            <a:extLst>
              <a:ext uri="{FF2B5EF4-FFF2-40B4-BE49-F238E27FC236}">
                <a16:creationId xmlns:a16="http://schemas.microsoft.com/office/drawing/2014/main" id="{502B178F-C2DC-43CF-A2D8-66DDE08980A3}"/>
              </a:ext>
            </a:extLst>
          </p:cNvPr>
          <p:cNvSpPr>
            <a:spLocks noGrp="1"/>
          </p:cNvSpPr>
          <p:nvPr>
            <p:ph type="dt" sz="half" idx="10"/>
          </p:nvPr>
        </p:nvSpPr>
        <p:spPr/>
        <p:txBody>
          <a:bodyPr/>
          <a:lstStyle>
            <a:lvl1pPr>
              <a:defRPr/>
            </a:lvl1pPr>
          </a:lstStyle>
          <a:p>
            <a:pPr>
              <a:defRPr/>
            </a:pPr>
            <a:fld id="{77EA8EAA-5205-43DD-AD9C-006492ACAAC7}" type="datetime1">
              <a:rPr lang="ja-JP" altLang="en-US"/>
              <a:pPr>
                <a:defRPr/>
              </a:pPr>
              <a:t>2020/8/19</a:t>
            </a:fld>
            <a:endParaRPr lang="ja-JP" altLang="en-US"/>
          </a:p>
        </p:txBody>
      </p:sp>
      <p:sp>
        <p:nvSpPr>
          <p:cNvPr id="6" name="フッター プレースホルダー 4">
            <a:extLst>
              <a:ext uri="{FF2B5EF4-FFF2-40B4-BE49-F238E27FC236}">
                <a16:creationId xmlns:a16="http://schemas.microsoft.com/office/drawing/2014/main" id="{14E16801-C272-499E-A7F3-54920A7A7FF6}"/>
              </a:ext>
            </a:extLst>
          </p:cNvPr>
          <p:cNvSpPr>
            <a:spLocks noGrp="1"/>
          </p:cNvSpPr>
          <p:nvPr>
            <p:ph type="ftr" sz="quarter" idx="11"/>
          </p:nvPr>
        </p:nvSpPr>
        <p:spPr/>
        <p:txBody>
          <a:bodyPr/>
          <a:lstStyle>
            <a:lvl1pPr>
              <a:defRPr/>
            </a:lvl1pPr>
          </a:lstStyle>
          <a:p>
            <a:pPr>
              <a:defRPr/>
            </a:pPr>
            <a:endParaRPr lang="ja-JP" altLang="en-US"/>
          </a:p>
        </p:txBody>
      </p:sp>
      <p:sp>
        <p:nvSpPr>
          <p:cNvPr id="7" name="スライド番号プレースホルダー 5">
            <a:extLst>
              <a:ext uri="{FF2B5EF4-FFF2-40B4-BE49-F238E27FC236}">
                <a16:creationId xmlns:a16="http://schemas.microsoft.com/office/drawing/2014/main" id="{2D990D1A-39BC-476C-9F33-F9306EC9EA90}"/>
              </a:ext>
            </a:extLst>
          </p:cNvPr>
          <p:cNvSpPr>
            <a:spLocks noGrp="1"/>
          </p:cNvSpPr>
          <p:nvPr>
            <p:ph type="sldNum" sz="quarter" idx="12"/>
          </p:nvPr>
        </p:nvSpPr>
        <p:spPr/>
        <p:txBody>
          <a:bodyPr/>
          <a:lstStyle>
            <a:lvl1pPr>
              <a:defRPr/>
            </a:lvl1pPr>
          </a:lstStyle>
          <a:p>
            <a:pPr>
              <a:defRPr/>
            </a:pPr>
            <a:fld id="{73A63716-584D-48F8-83C6-2A0DFDE2A883}" type="slidenum">
              <a:rPr lang="ja-JP" altLang="en-US"/>
              <a:pPr>
                <a:defRPr/>
              </a:pPr>
              <a:t>‹#›</a:t>
            </a:fld>
            <a:endParaRPr lang="ja-JP" altLang="en-US"/>
          </a:p>
        </p:txBody>
      </p:sp>
    </p:spTree>
    <p:extLst>
      <p:ext uri="{BB962C8B-B14F-4D97-AF65-F5344CB8AC3E}">
        <p14:creationId xmlns:p14="http://schemas.microsoft.com/office/powerpoint/2010/main" val="3642313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934200"/>
            <a:ext cx="4114800" cy="818622"/>
          </a:xfrm>
        </p:spPr>
        <p:txBody>
          <a:bodyPr anchor="b"/>
          <a:lstStyle>
            <a:lvl1pPr algn="l">
              <a:defRPr sz="2000" b="1"/>
            </a:lvl1pPr>
          </a:lstStyle>
          <a:p>
            <a:r>
              <a:rPr lang="ja-JP" altLang="en-US"/>
              <a:t>マスター タイトルの書式設定</a:t>
            </a:r>
          </a:p>
        </p:txBody>
      </p:sp>
      <p:sp>
        <p:nvSpPr>
          <p:cNvPr id="3" name="図プレースホルダー 2"/>
          <p:cNvSpPr>
            <a:spLocks noGrp="1"/>
          </p:cNvSpPr>
          <p:nvPr>
            <p:ph type="pic" idx="1"/>
          </p:nvPr>
        </p:nvSpPr>
        <p:spPr>
          <a:xfrm>
            <a:off x="1344216" y="885119"/>
            <a:ext cx="4114800" cy="59436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a:p>
        </p:txBody>
      </p:sp>
      <p:sp>
        <p:nvSpPr>
          <p:cNvPr id="4" name="テキスト プレースホルダー 3"/>
          <p:cNvSpPr>
            <a:spLocks noGrp="1"/>
          </p:cNvSpPr>
          <p:nvPr>
            <p:ph type="body" sz="half" idx="2"/>
          </p:nvPr>
        </p:nvSpPr>
        <p:spPr>
          <a:xfrm>
            <a:off x="1344216" y="7752822"/>
            <a:ext cx="4114800" cy="116257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日付プレースホルダー 3">
            <a:extLst>
              <a:ext uri="{FF2B5EF4-FFF2-40B4-BE49-F238E27FC236}">
                <a16:creationId xmlns:a16="http://schemas.microsoft.com/office/drawing/2014/main" id="{D80ABC66-A91D-4FF3-8785-71BF279EE3C1}"/>
              </a:ext>
            </a:extLst>
          </p:cNvPr>
          <p:cNvSpPr>
            <a:spLocks noGrp="1"/>
          </p:cNvSpPr>
          <p:nvPr>
            <p:ph type="dt" sz="half" idx="10"/>
          </p:nvPr>
        </p:nvSpPr>
        <p:spPr/>
        <p:txBody>
          <a:bodyPr/>
          <a:lstStyle>
            <a:lvl1pPr>
              <a:defRPr/>
            </a:lvl1pPr>
          </a:lstStyle>
          <a:p>
            <a:pPr>
              <a:defRPr/>
            </a:pPr>
            <a:fld id="{BF7624AB-B4F9-4B35-B229-6EB24895F3A6}" type="datetime1">
              <a:rPr lang="ja-JP" altLang="en-US"/>
              <a:pPr>
                <a:defRPr/>
              </a:pPr>
              <a:t>2020/8/19</a:t>
            </a:fld>
            <a:endParaRPr lang="ja-JP" altLang="en-US"/>
          </a:p>
        </p:txBody>
      </p:sp>
      <p:sp>
        <p:nvSpPr>
          <p:cNvPr id="6" name="フッター プレースホルダー 4">
            <a:extLst>
              <a:ext uri="{FF2B5EF4-FFF2-40B4-BE49-F238E27FC236}">
                <a16:creationId xmlns:a16="http://schemas.microsoft.com/office/drawing/2014/main" id="{04BE2848-6430-4E61-AD1A-9AF7CD6170D2}"/>
              </a:ext>
            </a:extLst>
          </p:cNvPr>
          <p:cNvSpPr>
            <a:spLocks noGrp="1"/>
          </p:cNvSpPr>
          <p:nvPr>
            <p:ph type="ftr" sz="quarter" idx="11"/>
          </p:nvPr>
        </p:nvSpPr>
        <p:spPr/>
        <p:txBody>
          <a:bodyPr/>
          <a:lstStyle>
            <a:lvl1pPr>
              <a:defRPr/>
            </a:lvl1pPr>
          </a:lstStyle>
          <a:p>
            <a:pPr>
              <a:defRPr/>
            </a:pPr>
            <a:endParaRPr lang="ja-JP" altLang="en-US"/>
          </a:p>
        </p:txBody>
      </p:sp>
      <p:sp>
        <p:nvSpPr>
          <p:cNvPr id="7" name="スライド番号プレースホルダー 5">
            <a:extLst>
              <a:ext uri="{FF2B5EF4-FFF2-40B4-BE49-F238E27FC236}">
                <a16:creationId xmlns:a16="http://schemas.microsoft.com/office/drawing/2014/main" id="{CB5E11EC-CDFA-4943-B43E-5F7FAF875259}"/>
              </a:ext>
            </a:extLst>
          </p:cNvPr>
          <p:cNvSpPr>
            <a:spLocks noGrp="1"/>
          </p:cNvSpPr>
          <p:nvPr>
            <p:ph type="sldNum" sz="quarter" idx="12"/>
          </p:nvPr>
        </p:nvSpPr>
        <p:spPr/>
        <p:txBody>
          <a:bodyPr/>
          <a:lstStyle>
            <a:lvl1pPr>
              <a:defRPr/>
            </a:lvl1pPr>
          </a:lstStyle>
          <a:p>
            <a:pPr>
              <a:defRPr/>
            </a:pPr>
            <a:fld id="{0D6B903A-A7FA-41BD-8B84-932C5C1F284B}" type="slidenum">
              <a:rPr lang="ja-JP" altLang="en-US"/>
              <a:pPr>
                <a:defRPr/>
              </a:pPr>
              <a:t>‹#›</a:t>
            </a:fld>
            <a:endParaRPr lang="ja-JP" altLang="en-US"/>
          </a:p>
        </p:txBody>
      </p:sp>
    </p:spTree>
    <p:extLst>
      <p:ext uri="{BB962C8B-B14F-4D97-AF65-F5344CB8AC3E}">
        <p14:creationId xmlns:p14="http://schemas.microsoft.com/office/powerpoint/2010/main" val="1314804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タイトル プレースホルダー 1">
            <a:extLst>
              <a:ext uri="{FF2B5EF4-FFF2-40B4-BE49-F238E27FC236}">
                <a16:creationId xmlns:a16="http://schemas.microsoft.com/office/drawing/2014/main" id="{669AD155-EEA4-4789-ACE8-B9847E4C9D85}"/>
              </a:ext>
            </a:extLst>
          </p:cNvPr>
          <p:cNvSpPr>
            <a:spLocks noGrp="1"/>
          </p:cNvSpPr>
          <p:nvPr>
            <p:ph type="title"/>
          </p:nvPr>
        </p:nvSpPr>
        <p:spPr bwMode="auto">
          <a:xfrm>
            <a:off x="342900" y="396875"/>
            <a:ext cx="61722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マスター タイトルの書式設定</a:t>
            </a:r>
          </a:p>
        </p:txBody>
      </p:sp>
      <p:sp>
        <p:nvSpPr>
          <p:cNvPr id="1027" name="テキスト プレースホルダー 2">
            <a:extLst>
              <a:ext uri="{FF2B5EF4-FFF2-40B4-BE49-F238E27FC236}">
                <a16:creationId xmlns:a16="http://schemas.microsoft.com/office/drawing/2014/main" id="{EA4C5ED9-31C1-4533-8B02-06062BA1EFC4}"/>
              </a:ext>
            </a:extLst>
          </p:cNvPr>
          <p:cNvSpPr>
            <a:spLocks noGrp="1"/>
          </p:cNvSpPr>
          <p:nvPr>
            <p:ph type="body" idx="1"/>
          </p:nvPr>
        </p:nvSpPr>
        <p:spPr bwMode="auto">
          <a:xfrm>
            <a:off x="342900" y="2311400"/>
            <a:ext cx="6172200" cy="653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日付プレースホルダー 3">
            <a:extLst>
              <a:ext uri="{FF2B5EF4-FFF2-40B4-BE49-F238E27FC236}">
                <a16:creationId xmlns:a16="http://schemas.microsoft.com/office/drawing/2014/main" id="{C40EDE29-3798-4469-8897-B760D6ED2950}"/>
              </a:ext>
            </a:extLst>
          </p:cNvPr>
          <p:cNvSpPr>
            <a:spLocks noGrp="1"/>
          </p:cNvSpPr>
          <p:nvPr>
            <p:ph type="dt" sz="half" idx="2"/>
          </p:nvPr>
        </p:nvSpPr>
        <p:spPr>
          <a:xfrm>
            <a:off x="342900" y="9182100"/>
            <a:ext cx="1600200" cy="527050"/>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D95C7EE7-DF81-4DB1-9315-2609FF80551D}" type="datetime1">
              <a:rPr lang="ja-JP" altLang="en-US"/>
              <a:pPr>
                <a:defRPr/>
              </a:pPr>
              <a:t>2020/8/19</a:t>
            </a:fld>
            <a:endParaRPr lang="ja-JP" altLang="en-US"/>
          </a:p>
        </p:txBody>
      </p:sp>
      <p:sp>
        <p:nvSpPr>
          <p:cNvPr id="5" name="フッター プレースホルダー 4">
            <a:extLst>
              <a:ext uri="{FF2B5EF4-FFF2-40B4-BE49-F238E27FC236}">
                <a16:creationId xmlns:a16="http://schemas.microsoft.com/office/drawing/2014/main" id="{31521BDC-52AE-4354-996E-62664415CC8E}"/>
              </a:ext>
            </a:extLst>
          </p:cNvPr>
          <p:cNvSpPr>
            <a:spLocks noGrp="1"/>
          </p:cNvSpPr>
          <p:nvPr>
            <p:ph type="ftr" sz="quarter" idx="3"/>
          </p:nvPr>
        </p:nvSpPr>
        <p:spPr>
          <a:xfrm>
            <a:off x="2343150" y="9182100"/>
            <a:ext cx="2171700" cy="527050"/>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ja-JP" altLang="en-US"/>
          </a:p>
        </p:txBody>
      </p:sp>
      <p:sp>
        <p:nvSpPr>
          <p:cNvPr id="6" name="スライド番号プレースホルダー 5">
            <a:extLst>
              <a:ext uri="{FF2B5EF4-FFF2-40B4-BE49-F238E27FC236}">
                <a16:creationId xmlns:a16="http://schemas.microsoft.com/office/drawing/2014/main" id="{50EA650D-8CA2-4C1A-80F0-65DD9749D122}"/>
              </a:ext>
            </a:extLst>
          </p:cNvPr>
          <p:cNvSpPr>
            <a:spLocks noGrp="1"/>
          </p:cNvSpPr>
          <p:nvPr>
            <p:ph type="sldNum" sz="quarter" idx="4"/>
          </p:nvPr>
        </p:nvSpPr>
        <p:spPr>
          <a:xfrm>
            <a:off x="4914900" y="9182100"/>
            <a:ext cx="1600200" cy="527050"/>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19CC6767-1E81-436C-89BF-8EF7956E31C2}" type="slidenum">
              <a:rPr lang="ja-JP" altLang="en-US"/>
              <a:pPr>
                <a:defRPr/>
              </a:pPr>
              <a:t>‹#›</a:t>
            </a:fld>
            <a:endParaRPr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p:titleStyle>
    <p:body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www.konishi-as.co.jp/topix/yomimono/jis.htm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タイトル 1">
            <a:extLst>
              <a:ext uri="{FF2B5EF4-FFF2-40B4-BE49-F238E27FC236}">
                <a16:creationId xmlns:a16="http://schemas.microsoft.com/office/drawing/2014/main" id="{AF41C784-0F06-4735-826A-8F0A19A68D41}"/>
              </a:ext>
            </a:extLst>
          </p:cNvPr>
          <p:cNvSpPr txBox="1">
            <a:spLocks/>
          </p:cNvSpPr>
          <p:nvPr/>
        </p:nvSpPr>
        <p:spPr bwMode="auto">
          <a:xfrm>
            <a:off x="115888" y="8121650"/>
            <a:ext cx="6626225" cy="1655763"/>
          </a:xfrm>
          <a:prstGeom prst="rect">
            <a:avLst/>
          </a:prstGeom>
          <a:solidFill>
            <a:schemeClr val="bg1"/>
          </a:solidFill>
          <a:ln w="9525">
            <a:solidFill>
              <a:srgbClr val="00B050"/>
            </a:solidFill>
            <a:miter lim="800000"/>
            <a:headEnd/>
            <a:tailEnd/>
          </a:ln>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ja-JP" altLang="en-US" sz="2400">
                <a:solidFill>
                  <a:srgbClr val="00B050"/>
                </a:solidFill>
              </a:rPr>
              <a:t>提出締切り：</a:t>
            </a:r>
            <a:r>
              <a:rPr lang="en-US" altLang="ja-JP" sz="2400">
                <a:solidFill>
                  <a:srgbClr val="00B050"/>
                </a:solidFill>
              </a:rPr>
              <a:t>2020/8/3</a:t>
            </a:r>
          </a:p>
          <a:p>
            <a:pPr eaLnBrk="1" hangingPunct="1">
              <a:spcBef>
                <a:spcPct val="0"/>
              </a:spcBef>
              <a:buFontTx/>
              <a:buNone/>
            </a:pPr>
            <a:r>
              <a:rPr lang="ja-JP" altLang="en-US" sz="2400">
                <a:solidFill>
                  <a:srgbClr val="00B050"/>
                </a:solidFill>
              </a:rPr>
              <a:t>提出先：キャチロボ事務局</a:t>
            </a:r>
            <a:endParaRPr lang="en-US" altLang="ja-JP" sz="2400">
              <a:solidFill>
                <a:srgbClr val="00B050"/>
              </a:solidFill>
            </a:endParaRPr>
          </a:p>
          <a:p>
            <a:pPr eaLnBrk="1" hangingPunct="1">
              <a:spcBef>
                <a:spcPct val="0"/>
              </a:spcBef>
              <a:buFont typeface="Arial" panose="020B0604020202020204" pitchFamily="34" charset="0"/>
              <a:buNone/>
            </a:pPr>
            <a:r>
              <a:rPr lang="en-US" altLang="ja-JP" sz="2400">
                <a:solidFill>
                  <a:srgbClr val="00B050"/>
                </a:solidFill>
              </a:rPr>
              <a:t>E-mail : catchrobo@kyotoss.co.jp</a:t>
            </a:r>
          </a:p>
        </p:txBody>
      </p:sp>
      <p:sp>
        <p:nvSpPr>
          <p:cNvPr id="3075" name="タイトル 1">
            <a:extLst>
              <a:ext uri="{FF2B5EF4-FFF2-40B4-BE49-F238E27FC236}">
                <a16:creationId xmlns:a16="http://schemas.microsoft.com/office/drawing/2014/main" id="{80C28DFA-635C-4198-8876-323129BA366A}"/>
              </a:ext>
            </a:extLst>
          </p:cNvPr>
          <p:cNvSpPr>
            <a:spLocks noGrp="1"/>
          </p:cNvSpPr>
          <p:nvPr>
            <p:ph type="ctrTitle"/>
          </p:nvPr>
        </p:nvSpPr>
        <p:spPr>
          <a:xfrm>
            <a:off x="552450" y="1712913"/>
            <a:ext cx="5829300" cy="1295400"/>
          </a:xfrm>
        </p:spPr>
        <p:txBody>
          <a:bodyPr/>
          <a:lstStyle/>
          <a:p>
            <a:pPr eaLnBrk="1" hangingPunct="1"/>
            <a:r>
              <a:rPr lang="ja-JP" altLang="en-US" dirty="0"/>
              <a:t>大阪大学</a:t>
            </a:r>
          </a:p>
        </p:txBody>
      </p:sp>
      <p:sp>
        <p:nvSpPr>
          <p:cNvPr id="3" name="サブタイトル 2">
            <a:extLst>
              <a:ext uri="{FF2B5EF4-FFF2-40B4-BE49-F238E27FC236}">
                <a16:creationId xmlns:a16="http://schemas.microsoft.com/office/drawing/2014/main" id="{F2ECC7A0-34C7-4D73-BC58-E37011FB6500}"/>
              </a:ext>
            </a:extLst>
          </p:cNvPr>
          <p:cNvSpPr>
            <a:spLocks noGrp="1"/>
          </p:cNvSpPr>
          <p:nvPr>
            <p:ph type="subTitle" idx="1"/>
          </p:nvPr>
        </p:nvSpPr>
        <p:spPr>
          <a:xfrm>
            <a:off x="1028700" y="2865438"/>
            <a:ext cx="4800600" cy="1439862"/>
          </a:xfrm>
        </p:spPr>
        <p:txBody>
          <a:bodyPr rtlCol="0">
            <a:normAutofit fontScale="77500" lnSpcReduction="20000"/>
          </a:bodyPr>
          <a:lstStyle/>
          <a:p>
            <a:pPr eaLnBrk="1" fontAlgn="auto" hangingPunct="1">
              <a:spcAft>
                <a:spcPts val="0"/>
              </a:spcAft>
              <a:defRPr/>
            </a:pPr>
            <a:r>
              <a:rPr lang="en-US" altLang="ja-JP" dirty="0"/>
              <a:t>Team </a:t>
            </a:r>
          </a:p>
          <a:p>
            <a:pPr eaLnBrk="1" fontAlgn="auto" hangingPunct="1">
              <a:spcAft>
                <a:spcPts val="0"/>
              </a:spcAft>
              <a:defRPr/>
            </a:pPr>
            <a:r>
              <a:rPr lang="ja-JP" altLang="en-US" sz="4000" dirty="0"/>
              <a:t>「</a:t>
            </a:r>
            <a:r>
              <a:rPr lang="en-US" altLang="ja-JP" dirty="0"/>
              <a:t>1</a:t>
            </a:r>
            <a:r>
              <a:rPr lang="ja-JP" altLang="en-US" dirty="0"/>
              <a:t>人キャチロボ</a:t>
            </a:r>
            <a:endParaRPr lang="en-US" altLang="ja-JP" dirty="0"/>
          </a:p>
          <a:p>
            <a:pPr eaLnBrk="1" fontAlgn="auto" hangingPunct="1">
              <a:spcAft>
                <a:spcPts val="0"/>
              </a:spcAft>
              <a:defRPr/>
            </a:pPr>
            <a:r>
              <a:rPr lang="ja-JP" altLang="en-US" dirty="0"/>
              <a:t>～阪大の老害～</a:t>
            </a:r>
            <a:r>
              <a:rPr lang="ja-JP" altLang="en-US" sz="4000" dirty="0"/>
              <a:t>」</a:t>
            </a:r>
          </a:p>
        </p:txBody>
      </p:sp>
      <p:pic>
        <p:nvPicPr>
          <p:cNvPr id="3077" name="図 4">
            <a:extLst>
              <a:ext uri="{FF2B5EF4-FFF2-40B4-BE49-F238E27FC236}">
                <a16:creationId xmlns:a16="http://schemas.microsoft.com/office/drawing/2014/main" id="{4FBA5E99-B7DD-4BCC-AA3A-B89F23152435}"/>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05263" y="8266113"/>
            <a:ext cx="1420812"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図 5">
            <a:extLst>
              <a:ext uri="{FF2B5EF4-FFF2-40B4-BE49-F238E27FC236}">
                <a16:creationId xmlns:a16="http://schemas.microsoft.com/office/drawing/2014/main" id="{64C5E0D7-E3AB-4D5D-81A2-108AEDD686AE}"/>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14950" y="8291513"/>
            <a:ext cx="1282700"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タイトル 1">
            <a:extLst>
              <a:ext uri="{FF2B5EF4-FFF2-40B4-BE49-F238E27FC236}">
                <a16:creationId xmlns:a16="http://schemas.microsoft.com/office/drawing/2014/main" id="{F5FF8BCF-E599-47C9-AA81-338DA74F50AD}"/>
              </a:ext>
            </a:extLst>
          </p:cNvPr>
          <p:cNvSpPr txBox="1">
            <a:spLocks/>
          </p:cNvSpPr>
          <p:nvPr/>
        </p:nvSpPr>
        <p:spPr bwMode="auto">
          <a:xfrm>
            <a:off x="379413" y="474663"/>
            <a:ext cx="6099175"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ct val="0"/>
              </a:spcBef>
              <a:buFontTx/>
              <a:buNone/>
            </a:pPr>
            <a:r>
              <a:rPr lang="ja-JP" altLang="en-US" u="sng" dirty="0"/>
              <a:t>第</a:t>
            </a:r>
            <a:r>
              <a:rPr lang="en-US" altLang="ja-JP" u="sng" dirty="0"/>
              <a:t>10</a:t>
            </a:r>
            <a:r>
              <a:rPr lang="ja-JP" altLang="en-US" u="sng" dirty="0"/>
              <a:t>回キャチロボバトルコンテスト</a:t>
            </a:r>
            <a:endParaRPr lang="en-US" altLang="ja-JP" u="sng" dirty="0"/>
          </a:p>
          <a:p>
            <a:pPr algn="ctr" eaLnBrk="1" hangingPunct="1">
              <a:spcBef>
                <a:spcPct val="0"/>
              </a:spcBef>
              <a:buFontTx/>
              <a:buNone/>
            </a:pPr>
            <a:r>
              <a:rPr lang="ja-JP" altLang="en-US" u="sng" dirty="0"/>
              <a:t>アイデアシート</a:t>
            </a:r>
          </a:p>
        </p:txBody>
      </p:sp>
      <p:sp>
        <p:nvSpPr>
          <p:cNvPr id="3080" name="タイトル 1">
            <a:extLst>
              <a:ext uri="{FF2B5EF4-FFF2-40B4-BE49-F238E27FC236}">
                <a16:creationId xmlns:a16="http://schemas.microsoft.com/office/drawing/2014/main" id="{9121EEFA-737D-4411-9806-85EDCAEAB8F9}"/>
              </a:ext>
            </a:extLst>
          </p:cNvPr>
          <p:cNvSpPr txBox="1">
            <a:spLocks/>
          </p:cNvSpPr>
          <p:nvPr/>
        </p:nvSpPr>
        <p:spPr bwMode="auto">
          <a:xfrm>
            <a:off x="4365625" y="5384800"/>
            <a:ext cx="2087563"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en-US" altLang="ja-JP" sz="2400" dirty="0"/>
              <a:t>-Member-</a:t>
            </a:r>
          </a:p>
          <a:p>
            <a:pPr eaLnBrk="1" hangingPunct="1">
              <a:spcBef>
                <a:spcPct val="0"/>
              </a:spcBef>
              <a:buFontTx/>
              <a:buNone/>
            </a:pPr>
            <a:r>
              <a:rPr lang="ja-JP" altLang="en-US" sz="2400" dirty="0"/>
              <a:t>丹羽　英人　</a:t>
            </a:r>
            <a:endParaRPr lang="en-US" altLang="ja-JP" sz="2400" dirty="0"/>
          </a:p>
          <a:p>
            <a:pPr eaLnBrk="1" hangingPunct="1">
              <a:spcBef>
                <a:spcPct val="0"/>
              </a:spcBef>
              <a:buFontTx/>
              <a:buNone/>
            </a:pPr>
            <a:endParaRPr lang="en-US" altLang="ja-JP" sz="2400" dirty="0"/>
          </a:p>
        </p:txBody>
      </p:sp>
      <p:sp>
        <p:nvSpPr>
          <p:cNvPr id="3081" name="テキスト ボックス 3">
            <a:extLst>
              <a:ext uri="{FF2B5EF4-FFF2-40B4-BE49-F238E27FC236}">
                <a16:creationId xmlns:a16="http://schemas.microsoft.com/office/drawing/2014/main" id="{3DCA01D8-99F3-42E2-90F7-1280801A7E26}"/>
              </a:ext>
            </a:extLst>
          </p:cNvPr>
          <p:cNvSpPr txBox="1">
            <a:spLocks noChangeArrowheads="1"/>
          </p:cNvSpPr>
          <p:nvPr/>
        </p:nvSpPr>
        <p:spPr bwMode="auto">
          <a:xfrm>
            <a:off x="6958013" y="-3175"/>
            <a:ext cx="6911975" cy="1200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en-US" altLang="ja-JP" sz="1800"/>
              <a:t>[</a:t>
            </a:r>
            <a:r>
              <a:rPr lang="ja-JP" altLang="en-US" sz="1800"/>
              <a:t>アイデアシート記入注意点</a:t>
            </a:r>
            <a:r>
              <a:rPr lang="en-US" altLang="ja-JP" sz="1800"/>
              <a:t>]</a:t>
            </a:r>
          </a:p>
          <a:p>
            <a:pPr eaLnBrk="1" hangingPunct="1">
              <a:spcBef>
                <a:spcPct val="0"/>
              </a:spcBef>
              <a:buFontTx/>
              <a:buNone/>
            </a:pPr>
            <a:r>
              <a:rPr lang="ja-JP" altLang="en-US" sz="1800"/>
              <a:t>デザインの変更・追加は可とします。</a:t>
            </a:r>
            <a:endParaRPr lang="en-US" altLang="ja-JP" sz="1800"/>
          </a:p>
          <a:p>
            <a:pPr eaLnBrk="1" hangingPunct="1">
              <a:spcBef>
                <a:spcPct val="0"/>
              </a:spcBef>
              <a:buFontTx/>
              <a:buNone/>
            </a:pPr>
            <a:r>
              <a:rPr lang="ja-JP" altLang="en-US" sz="1800">
                <a:solidFill>
                  <a:srgbClr val="00B050"/>
                </a:solidFill>
              </a:rPr>
              <a:t>緑色の枠・文字</a:t>
            </a:r>
            <a:r>
              <a:rPr lang="ja-JP" altLang="en-US" sz="1800"/>
              <a:t>は運営確認に必要なため、削除・変更は不可とします</a:t>
            </a:r>
            <a:endParaRPr lang="en-US" altLang="ja-JP" sz="1800"/>
          </a:p>
          <a:p>
            <a:pPr eaLnBrk="1" hangingPunct="1">
              <a:spcBef>
                <a:spcPct val="0"/>
              </a:spcBef>
              <a:buFontTx/>
              <a:buNone/>
            </a:pPr>
            <a:r>
              <a:rPr lang="ja-JP" altLang="en-US" sz="1800"/>
              <a:t>再提出時は、変更箇所が分かるよう</a:t>
            </a:r>
            <a:r>
              <a:rPr lang="ja-JP" altLang="en-US" sz="1800">
                <a:solidFill>
                  <a:srgbClr val="FF0000"/>
                </a:solidFill>
              </a:rPr>
              <a:t>赤枠</a:t>
            </a:r>
            <a:r>
              <a:rPr lang="ja-JP" altLang="en-US" sz="1800"/>
              <a:t>で囲んでください。</a:t>
            </a:r>
            <a:endParaRPr lang="en-US" altLang="ja-JP" sz="1800"/>
          </a:p>
        </p:txBody>
      </p:sp>
      <p:sp>
        <p:nvSpPr>
          <p:cNvPr id="5" name="正方形/長方形 4">
            <a:extLst>
              <a:ext uri="{FF2B5EF4-FFF2-40B4-BE49-F238E27FC236}">
                <a16:creationId xmlns:a16="http://schemas.microsoft.com/office/drawing/2014/main" id="{82F74AEB-6388-4392-AF54-C5F060CB5BED}"/>
              </a:ext>
            </a:extLst>
          </p:cNvPr>
          <p:cNvSpPr/>
          <p:nvPr/>
        </p:nvSpPr>
        <p:spPr>
          <a:xfrm>
            <a:off x="12790488" y="920750"/>
            <a:ext cx="696912" cy="1079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ja-JP" altLang="en-US"/>
          </a:p>
        </p:txBody>
      </p:sp>
      <p:sp>
        <p:nvSpPr>
          <p:cNvPr id="3083" name="テキスト ボックス 3">
            <a:extLst>
              <a:ext uri="{FF2B5EF4-FFF2-40B4-BE49-F238E27FC236}">
                <a16:creationId xmlns:a16="http://schemas.microsoft.com/office/drawing/2014/main" id="{B7D53D59-041A-4B97-9AD0-4AC40E88406C}"/>
              </a:ext>
            </a:extLst>
          </p:cNvPr>
          <p:cNvSpPr txBox="1">
            <a:spLocks noChangeArrowheads="1"/>
          </p:cNvSpPr>
          <p:nvPr/>
        </p:nvSpPr>
        <p:spPr bwMode="auto">
          <a:xfrm>
            <a:off x="6958013" y="5362575"/>
            <a:ext cx="6696075" cy="9239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ja-JP" altLang="en-US" sz="1800" dirty="0"/>
              <a:t>チームメンバーは</a:t>
            </a:r>
            <a:r>
              <a:rPr lang="en-US" altLang="ja-JP" sz="1800" dirty="0"/>
              <a:t>5</a:t>
            </a:r>
            <a:r>
              <a:rPr lang="ja-JP" altLang="en-US" sz="1800" dirty="0"/>
              <a:t>名までです。５名を超えるメンバーの名前を</a:t>
            </a:r>
            <a:r>
              <a:rPr lang="en-US" altLang="ja-JP" sz="1800" dirty="0"/>
              <a:t>Member</a:t>
            </a:r>
            <a:r>
              <a:rPr lang="ja-JP" altLang="en-US" sz="1800" dirty="0"/>
              <a:t>に記入することは可としますが、本番では競技に参加できませんので注意してください。</a:t>
            </a:r>
            <a:endParaRPr lang="en-US" altLang="ja-JP" sz="1800" dirty="0"/>
          </a:p>
        </p:txBody>
      </p:sp>
      <p:sp>
        <p:nvSpPr>
          <p:cNvPr id="3084" name="テキスト ボックス 3">
            <a:extLst>
              <a:ext uri="{FF2B5EF4-FFF2-40B4-BE49-F238E27FC236}">
                <a16:creationId xmlns:a16="http://schemas.microsoft.com/office/drawing/2014/main" id="{1A008868-374F-4AC7-A376-D908DE7CD998}"/>
              </a:ext>
            </a:extLst>
          </p:cNvPr>
          <p:cNvSpPr txBox="1">
            <a:spLocks noChangeArrowheads="1"/>
          </p:cNvSpPr>
          <p:nvPr/>
        </p:nvSpPr>
        <p:spPr bwMode="auto">
          <a:xfrm>
            <a:off x="6958013" y="8121650"/>
            <a:ext cx="6696075" cy="584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ja-JP" altLang="en-US">
                <a:solidFill>
                  <a:srgbClr val="FF0000"/>
                </a:solidFill>
              </a:rPr>
              <a:t>「</a:t>
            </a:r>
            <a:r>
              <a:rPr lang="en-US" altLang="ja-JP">
                <a:solidFill>
                  <a:srgbClr val="FF0000"/>
                </a:solidFill>
              </a:rPr>
              <a:t>PDF</a:t>
            </a:r>
            <a:r>
              <a:rPr lang="ja-JP" altLang="en-US">
                <a:solidFill>
                  <a:srgbClr val="FF0000"/>
                </a:solidFill>
              </a:rPr>
              <a:t>」で保存してご提出ください。</a:t>
            </a:r>
            <a:endParaRPr lang="en-US" altLang="ja-JP">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タイトル 1">
            <a:extLst>
              <a:ext uri="{FF2B5EF4-FFF2-40B4-BE49-F238E27FC236}">
                <a16:creationId xmlns:a16="http://schemas.microsoft.com/office/drawing/2014/main" id="{4518D260-1D7A-4D76-AC0F-46D568E99A27}"/>
              </a:ext>
            </a:extLst>
          </p:cNvPr>
          <p:cNvSpPr>
            <a:spLocks noGrp="1"/>
          </p:cNvSpPr>
          <p:nvPr>
            <p:ph type="title"/>
          </p:nvPr>
        </p:nvSpPr>
        <p:spPr>
          <a:xfrm>
            <a:off x="0" y="57150"/>
            <a:ext cx="6858000" cy="523875"/>
          </a:xfrm>
        </p:spPr>
        <p:txBody>
          <a:bodyPr/>
          <a:lstStyle/>
          <a:p>
            <a:pPr algn="l" eaLnBrk="1" hangingPunct="1"/>
            <a:r>
              <a:rPr lang="en-US" altLang="ja-JP" sz="2400" u="sng" dirty="0"/>
              <a:t>5.</a:t>
            </a:r>
            <a:r>
              <a:rPr lang="ja-JP" altLang="en-US" sz="2400" u="sng" dirty="0"/>
              <a:t>ワークのハンドリング方法（共通エリア内）</a:t>
            </a:r>
          </a:p>
        </p:txBody>
      </p:sp>
      <p:sp>
        <p:nvSpPr>
          <p:cNvPr id="4" name="テキスト ボックス 3">
            <a:extLst>
              <a:ext uri="{FF2B5EF4-FFF2-40B4-BE49-F238E27FC236}">
                <a16:creationId xmlns:a16="http://schemas.microsoft.com/office/drawing/2014/main" id="{4CE2C56E-AA75-40E5-BBA1-ADA2B772DDBB}"/>
              </a:ext>
            </a:extLst>
          </p:cNvPr>
          <p:cNvSpPr txBox="1"/>
          <p:nvPr/>
        </p:nvSpPr>
        <p:spPr>
          <a:xfrm>
            <a:off x="133350" y="9129713"/>
            <a:ext cx="6175375" cy="649287"/>
          </a:xfrm>
          <a:prstGeom prst="rect">
            <a:avLst/>
          </a:prstGeom>
          <a:solidFill>
            <a:schemeClr val="bg1"/>
          </a:solidFill>
          <a:ln>
            <a:solidFill>
              <a:srgbClr val="00B050"/>
            </a:solidFill>
          </a:ln>
        </p:spPr>
        <p:txBody>
          <a:bodyPr>
            <a:normAutofit/>
          </a:bodyPr>
          <a:lstStyle/>
          <a:p>
            <a:pPr eaLnBrk="1" hangingPunct="1">
              <a:defRPr/>
            </a:pPr>
            <a:r>
              <a:rPr lang="en-US" altLang="ja-JP" u="sng" dirty="0">
                <a:solidFill>
                  <a:srgbClr val="00B050"/>
                </a:solidFill>
                <a:ea typeface="ＭＳ Ｐゴシック" charset="-128"/>
              </a:rPr>
              <a:t>Check Point</a:t>
            </a:r>
          </a:p>
          <a:p>
            <a:pPr marL="285750" indent="-285750" eaLnBrk="1" hangingPunct="1">
              <a:buFont typeface="Wingdings" panose="05000000000000000000" pitchFamily="2" charset="2"/>
              <a:buChar char="ü"/>
              <a:defRPr/>
            </a:pPr>
            <a:r>
              <a:rPr lang="ja-JP" altLang="en-US" sz="1200" dirty="0">
                <a:solidFill>
                  <a:srgbClr val="00B050"/>
                </a:solidFill>
                <a:ea typeface="ＭＳ Ｐゴシック" charset="-128"/>
              </a:rPr>
              <a:t>突刺す、接着するなど、ワークを破損させる方法でハンドリングしていませんか？</a:t>
            </a:r>
            <a:endParaRPr lang="en-US" altLang="ja-JP" sz="1200" dirty="0">
              <a:solidFill>
                <a:srgbClr val="00B050"/>
              </a:solidFill>
              <a:ea typeface="ＭＳ Ｐゴシック" charset="-128"/>
            </a:endParaRPr>
          </a:p>
          <a:p>
            <a:pPr marL="285750" indent="-285750" eaLnBrk="1" hangingPunct="1">
              <a:buFont typeface="Wingdings" panose="05000000000000000000" pitchFamily="2" charset="2"/>
              <a:buChar char="ü"/>
              <a:defRPr/>
            </a:pPr>
            <a:endParaRPr lang="en-US" altLang="ja-JP" sz="1200" dirty="0">
              <a:solidFill>
                <a:srgbClr val="00B050"/>
              </a:solidFill>
              <a:ea typeface="ＭＳ Ｐゴシック" charset="-128"/>
            </a:endParaRPr>
          </a:p>
        </p:txBody>
      </p:sp>
      <p:sp>
        <p:nvSpPr>
          <p:cNvPr id="12292" name="スライド番号プレースホルダー 1">
            <a:extLst>
              <a:ext uri="{FF2B5EF4-FFF2-40B4-BE49-F238E27FC236}">
                <a16:creationId xmlns:a16="http://schemas.microsoft.com/office/drawing/2014/main" id="{0003614B-4408-4E2C-B9A4-D68E81BB49E2}"/>
              </a:ext>
            </a:extLst>
          </p:cNvPr>
          <p:cNvSpPr>
            <a:spLocks noGrp="1" noChangeArrowheads="1"/>
          </p:cNvSpPr>
          <p:nvPr>
            <p:ph type="sldNum" sz="quarter" idx="12"/>
          </p:nvPr>
        </p:nvSpPr>
        <p:spPr bwMode="auto">
          <a:xfrm>
            <a:off x="5224463" y="9321800"/>
            <a:ext cx="1600200" cy="527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fld id="{AC7FEC0B-DA91-46D6-9CB3-20B045C188E7}" type="slidenum">
              <a:rPr lang="ja-JP" altLang="en-US" sz="4400" b="1" smtClean="0">
                <a:solidFill>
                  <a:srgbClr val="898989"/>
                </a:solidFill>
              </a:rPr>
              <a:pPr>
                <a:spcBef>
                  <a:spcPct val="0"/>
                </a:spcBef>
                <a:buFontTx/>
                <a:buNone/>
              </a:pPr>
              <a:t>10</a:t>
            </a:fld>
            <a:endParaRPr lang="ja-JP" altLang="en-US" sz="4400" b="1">
              <a:solidFill>
                <a:srgbClr val="898989"/>
              </a:solidFill>
            </a:endParaRPr>
          </a:p>
        </p:txBody>
      </p:sp>
      <p:sp>
        <p:nvSpPr>
          <p:cNvPr id="5" name="テキスト ボックス 4">
            <a:extLst>
              <a:ext uri="{FF2B5EF4-FFF2-40B4-BE49-F238E27FC236}">
                <a16:creationId xmlns:a16="http://schemas.microsoft.com/office/drawing/2014/main" id="{1DECF270-18ED-4C08-AB04-E66F4B4414C3}"/>
              </a:ext>
            </a:extLst>
          </p:cNvPr>
          <p:cNvSpPr txBox="1"/>
          <p:nvPr/>
        </p:nvSpPr>
        <p:spPr>
          <a:xfrm>
            <a:off x="188640" y="581025"/>
            <a:ext cx="2520280" cy="369332"/>
          </a:xfrm>
          <a:prstGeom prst="rect">
            <a:avLst/>
          </a:prstGeom>
          <a:noFill/>
        </p:spPr>
        <p:txBody>
          <a:bodyPr wrap="square" rtlCol="0">
            <a:spAutoFit/>
          </a:bodyPr>
          <a:lstStyle/>
          <a:p>
            <a:r>
              <a:rPr lang="ja-JP" altLang="en-US" dirty="0"/>
              <a:t>ワークエリア内と同様</a:t>
            </a:r>
            <a:endParaRPr kumimoji="1" lang="ja-JP" altLang="en-US" dirty="0"/>
          </a:p>
        </p:txBody>
      </p:sp>
    </p:spTree>
    <p:extLst>
      <p:ext uri="{BB962C8B-B14F-4D97-AF65-F5344CB8AC3E}">
        <p14:creationId xmlns:p14="http://schemas.microsoft.com/office/powerpoint/2010/main" val="1905904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タイトル 1">
            <a:extLst>
              <a:ext uri="{FF2B5EF4-FFF2-40B4-BE49-F238E27FC236}">
                <a16:creationId xmlns:a16="http://schemas.microsoft.com/office/drawing/2014/main" id="{F2A9DE05-1447-4605-AF62-04666E9612A7}"/>
              </a:ext>
            </a:extLst>
          </p:cNvPr>
          <p:cNvSpPr>
            <a:spLocks noGrp="1"/>
          </p:cNvSpPr>
          <p:nvPr>
            <p:ph type="title"/>
          </p:nvPr>
        </p:nvSpPr>
        <p:spPr>
          <a:xfrm>
            <a:off x="0" y="57150"/>
            <a:ext cx="6858000" cy="523875"/>
          </a:xfrm>
        </p:spPr>
        <p:txBody>
          <a:bodyPr/>
          <a:lstStyle/>
          <a:p>
            <a:pPr algn="l" eaLnBrk="1" hangingPunct="1"/>
            <a:r>
              <a:rPr lang="en-US" altLang="ja-JP" sz="2400" u="sng"/>
              <a:t>6.</a:t>
            </a:r>
            <a:r>
              <a:rPr lang="ja-JP" altLang="en-US" sz="2400" u="sng"/>
              <a:t>得点に関する条件の達成方法（得点条件）</a:t>
            </a:r>
          </a:p>
        </p:txBody>
      </p:sp>
      <p:sp>
        <p:nvSpPr>
          <p:cNvPr id="13315" name="スライド番号プレースホルダー 1">
            <a:extLst>
              <a:ext uri="{FF2B5EF4-FFF2-40B4-BE49-F238E27FC236}">
                <a16:creationId xmlns:a16="http://schemas.microsoft.com/office/drawing/2014/main" id="{D919206C-059D-4518-BEB8-38CC17CEB08D}"/>
              </a:ext>
            </a:extLst>
          </p:cNvPr>
          <p:cNvSpPr>
            <a:spLocks noGrp="1" noChangeArrowheads="1"/>
          </p:cNvSpPr>
          <p:nvPr>
            <p:ph type="sldNum" sz="quarter" idx="12"/>
          </p:nvPr>
        </p:nvSpPr>
        <p:spPr bwMode="auto">
          <a:xfrm>
            <a:off x="5224463" y="9321800"/>
            <a:ext cx="1600200" cy="527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fld id="{BF3594DA-51C2-48A1-A94A-1D63F4431004}" type="slidenum">
              <a:rPr lang="ja-JP" altLang="en-US" sz="4400" b="1" smtClean="0">
                <a:solidFill>
                  <a:srgbClr val="898989"/>
                </a:solidFill>
              </a:rPr>
              <a:pPr>
                <a:spcBef>
                  <a:spcPct val="0"/>
                </a:spcBef>
                <a:buFontTx/>
                <a:buNone/>
              </a:pPr>
              <a:t>11</a:t>
            </a:fld>
            <a:endParaRPr lang="ja-JP" altLang="en-US" sz="4400" b="1">
              <a:solidFill>
                <a:srgbClr val="898989"/>
              </a:solidFill>
            </a:endParaRPr>
          </a:p>
        </p:txBody>
      </p:sp>
      <p:pic>
        <p:nvPicPr>
          <p:cNvPr id="5" name="図 4">
            <a:extLst>
              <a:ext uri="{FF2B5EF4-FFF2-40B4-BE49-F238E27FC236}">
                <a16:creationId xmlns:a16="http://schemas.microsoft.com/office/drawing/2014/main" id="{29E6533A-C065-4246-8D6E-51553BE7B1CF}"/>
              </a:ext>
            </a:extLst>
          </p:cNvPr>
          <p:cNvPicPr>
            <a:picLocks noChangeAspect="1"/>
          </p:cNvPicPr>
          <p:nvPr/>
        </p:nvPicPr>
        <p:blipFill>
          <a:blip r:embed="rId2"/>
          <a:stretch>
            <a:fillRect/>
          </a:stretch>
        </p:blipFill>
        <p:spPr>
          <a:xfrm>
            <a:off x="390094" y="704528"/>
            <a:ext cx="6077812" cy="3075831"/>
          </a:xfrm>
          <a:prstGeom prst="rect">
            <a:avLst/>
          </a:prstGeom>
        </p:spPr>
      </p:pic>
      <p:sp>
        <p:nvSpPr>
          <p:cNvPr id="6" name="テキスト ボックス 5">
            <a:extLst>
              <a:ext uri="{FF2B5EF4-FFF2-40B4-BE49-F238E27FC236}">
                <a16:creationId xmlns:a16="http://schemas.microsoft.com/office/drawing/2014/main" id="{6D0F5060-485E-4DFE-978C-30E72C59933A}"/>
              </a:ext>
            </a:extLst>
          </p:cNvPr>
          <p:cNvSpPr txBox="1"/>
          <p:nvPr/>
        </p:nvSpPr>
        <p:spPr>
          <a:xfrm>
            <a:off x="390094" y="4029670"/>
            <a:ext cx="5760640" cy="923330"/>
          </a:xfrm>
          <a:prstGeom prst="rect">
            <a:avLst/>
          </a:prstGeom>
          <a:noFill/>
        </p:spPr>
        <p:txBody>
          <a:bodyPr wrap="square" rtlCol="0">
            <a:spAutoFit/>
          </a:bodyPr>
          <a:lstStyle/>
          <a:p>
            <a:r>
              <a:rPr kumimoji="1" lang="ja-JP" altLang="en-US" dirty="0"/>
              <a:t>ハンドリング機構でワークを挟んで把持し、ロボットアームでシューティング</a:t>
            </a:r>
            <a:r>
              <a:rPr kumimoji="1" lang="en-US" altLang="ja-JP" dirty="0"/>
              <a:t>BOX</a:t>
            </a:r>
            <a:r>
              <a:rPr kumimoji="1" lang="ja-JP" altLang="en-US" dirty="0"/>
              <a:t>上に向かい、シューティング</a:t>
            </a:r>
            <a:r>
              <a:rPr kumimoji="1" lang="en-US" altLang="ja-JP" dirty="0"/>
              <a:t>BOX</a:t>
            </a:r>
            <a:r>
              <a:rPr kumimoji="1" lang="ja-JP" altLang="en-US" dirty="0"/>
              <a:t>手前から落とし、シューターに滑らせてワーク</a:t>
            </a:r>
            <a:r>
              <a:rPr lang="ja-JP" altLang="en-US" dirty="0"/>
              <a:t>を</a:t>
            </a:r>
            <a:r>
              <a:rPr kumimoji="1" lang="ja-JP" altLang="en-US" dirty="0"/>
              <a:t>入れる。</a:t>
            </a:r>
            <a:endParaRPr lang="en-US" altLang="ja-JP"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タイトル 1">
            <a:extLst>
              <a:ext uri="{FF2B5EF4-FFF2-40B4-BE49-F238E27FC236}">
                <a16:creationId xmlns:a16="http://schemas.microsoft.com/office/drawing/2014/main" id="{286DE879-3346-4FEB-9F85-2303D4E3FABF}"/>
              </a:ext>
            </a:extLst>
          </p:cNvPr>
          <p:cNvSpPr>
            <a:spLocks noGrp="1"/>
          </p:cNvSpPr>
          <p:nvPr>
            <p:ph type="title"/>
          </p:nvPr>
        </p:nvSpPr>
        <p:spPr>
          <a:xfrm>
            <a:off x="0" y="57150"/>
            <a:ext cx="6858000" cy="523875"/>
          </a:xfrm>
        </p:spPr>
        <p:txBody>
          <a:bodyPr/>
          <a:lstStyle/>
          <a:p>
            <a:pPr algn="l" eaLnBrk="1" hangingPunct="1"/>
            <a:r>
              <a:rPr lang="en-US" altLang="ja-JP" sz="2400" u="sng"/>
              <a:t>6.</a:t>
            </a:r>
            <a:r>
              <a:rPr lang="ja-JP" altLang="en-US" sz="2400" u="sng"/>
              <a:t>得点に関する条件の達成方法（ボーナス条件</a:t>
            </a:r>
            <a:r>
              <a:rPr lang="en-US" altLang="ja-JP" sz="2400" u="sng"/>
              <a:t>A</a:t>
            </a:r>
            <a:r>
              <a:rPr lang="ja-JP" altLang="en-US" sz="2400" u="sng"/>
              <a:t>）</a:t>
            </a:r>
          </a:p>
        </p:txBody>
      </p:sp>
      <p:sp>
        <p:nvSpPr>
          <p:cNvPr id="14339" name="スライド番号プレースホルダー 1">
            <a:extLst>
              <a:ext uri="{FF2B5EF4-FFF2-40B4-BE49-F238E27FC236}">
                <a16:creationId xmlns:a16="http://schemas.microsoft.com/office/drawing/2014/main" id="{278F5555-7902-4606-B4EB-17B99C797824}"/>
              </a:ext>
            </a:extLst>
          </p:cNvPr>
          <p:cNvSpPr>
            <a:spLocks noGrp="1" noChangeArrowheads="1"/>
          </p:cNvSpPr>
          <p:nvPr>
            <p:ph type="sldNum" sz="quarter" idx="12"/>
          </p:nvPr>
        </p:nvSpPr>
        <p:spPr bwMode="auto">
          <a:xfrm>
            <a:off x="5224463" y="9321800"/>
            <a:ext cx="1600200" cy="527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fld id="{5B9A92B8-7CF5-4E72-90D3-EDE8CC126A0C}" type="slidenum">
              <a:rPr lang="ja-JP" altLang="en-US" sz="4400" b="1" smtClean="0">
                <a:solidFill>
                  <a:srgbClr val="898989"/>
                </a:solidFill>
              </a:rPr>
              <a:pPr>
                <a:spcBef>
                  <a:spcPct val="0"/>
                </a:spcBef>
                <a:buFontTx/>
                <a:buNone/>
              </a:pPr>
              <a:t>12</a:t>
            </a:fld>
            <a:endParaRPr lang="ja-JP" altLang="en-US" sz="4400" b="1">
              <a:solidFill>
                <a:srgbClr val="898989"/>
              </a:solidFill>
            </a:endParaRPr>
          </a:p>
        </p:txBody>
      </p:sp>
      <p:sp>
        <p:nvSpPr>
          <p:cNvPr id="6" name="テキスト ボックス 5">
            <a:extLst>
              <a:ext uri="{FF2B5EF4-FFF2-40B4-BE49-F238E27FC236}">
                <a16:creationId xmlns:a16="http://schemas.microsoft.com/office/drawing/2014/main" id="{7E141762-BBCA-4528-8055-F734D3C253B8}"/>
              </a:ext>
            </a:extLst>
          </p:cNvPr>
          <p:cNvSpPr txBox="1"/>
          <p:nvPr/>
        </p:nvSpPr>
        <p:spPr>
          <a:xfrm>
            <a:off x="243757" y="776536"/>
            <a:ext cx="5760640" cy="369332"/>
          </a:xfrm>
          <a:prstGeom prst="rect">
            <a:avLst/>
          </a:prstGeom>
          <a:noFill/>
        </p:spPr>
        <p:txBody>
          <a:bodyPr wrap="square" rtlCol="0">
            <a:spAutoFit/>
          </a:bodyPr>
          <a:lstStyle/>
          <a:p>
            <a:r>
              <a:rPr kumimoji="1" lang="en-US" altLang="ja-JP" dirty="0"/>
              <a:t>1</a:t>
            </a:r>
            <a:r>
              <a:rPr kumimoji="1" lang="ja-JP" altLang="en-US" dirty="0"/>
              <a:t>つ</a:t>
            </a:r>
            <a:r>
              <a:rPr kumimoji="1" lang="en-US" altLang="ja-JP" dirty="0"/>
              <a:t>1</a:t>
            </a:r>
            <a:r>
              <a:rPr kumimoji="1" lang="ja-JP" altLang="en-US" dirty="0"/>
              <a:t>つハンドリングを行い全自動で確実に入れる。</a:t>
            </a:r>
            <a:endParaRPr lang="en-US" altLang="ja-JP"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タイトル 1">
            <a:extLst>
              <a:ext uri="{FF2B5EF4-FFF2-40B4-BE49-F238E27FC236}">
                <a16:creationId xmlns:a16="http://schemas.microsoft.com/office/drawing/2014/main" id="{9D414FDD-041A-4FDB-B50A-FFA67A009064}"/>
              </a:ext>
            </a:extLst>
          </p:cNvPr>
          <p:cNvSpPr>
            <a:spLocks noGrp="1"/>
          </p:cNvSpPr>
          <p:nvPr>
            <p:ph type="title"/>
          </p:nvPr>
        </p:nvSpPr>
        <p:spPr>
          <a:xfrm>
            <a:off x="0" y="57150"/>
            <a:ext cx="6858000" cy="523875"/>
          </a:xfrm>
        </p:spPr>
        <p:txBody>
          <a:bodyPr/>
          <a:lstStyle/>
          <a:p>
            <a:pPr algn="l" eaLnBrk="1" hangingPunct="1"/>
            <a:r>
              <a:rPr lang="en-US" altLang="ja-JP" sz="2400" u="sng"/>
              <a:t>6.</a:t>
            </a:r>
            <a:r>
              <a:rPr lang="ja-JP" altLang="en-US" sz="2400" u="sng"/>
              <a:t>得点に関する条件の達成方法（ボーナス条件</a:t>
            </a:r>
            <a:r>
              <a:rPr lang="en-US" altLang="ja-JP" sz="2400" u="sng"/>
              <a:t>B</a:t>
            </a:r>
            <a:r>
              <a:rPr lang="ja-JP" altLang="en-US" sz="2400" u="sng"/>
              <a:t>）</a:t>
            </a:r>
          </a:p>
        </p:txBody>
      </p:sp>
      <p:sp>
        <p:nvSpPr>
          <p:cNvPr id="15363" name="スライド番号プレースホルダー 1">
            <a:extLst>
              <a:ext uri="{FF2B5EF4-FFF2-40B4-BE49-F238E27FC236}">
                <a16:creationId xmlns:a16="http://schemas.microsoft.com/office/drawing/2014/main" id="{FB641DAB-1177-4C38-90DC-5C77C7CB95A0}"/>
              </a:ext>
            </a:extLst>
          </p:cNvPr>
          <p:cNvSpPr>
            <a:spLocks noGrp="1" noChangeArrowheads="1"/>
          </p:cNvSpPr>
          <p:nvPr>
            <p:ph type="sldNum" sz="quarter" idx="12"/>
          </p:nvPr>
        </p:nvSpPr>
        <p:spPr bwMode="auto">
          <a:xfrm>
            <a:off x="5224463" y="9321800"/>
            <a:ext cx="1600200" cy="527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fld id="{6962F7E9-7BF0-4FBE-BC4C-481025AD3D20}" type="slidenum">
              <a:rPr lang="ja-JP" altLang="en-US" sz="4400" b="1" smtClean="0">
                <a:solidFill>
                  <a:srgbClr val="898989"/>
                </a:solidFill>
              </a:rPr>
              <a:pPr>
                <a:spcBef>
                  <a:spcPct val="0"/>
                </a:spcBef>
                <a:buFontTx/>
                <a:buNone/>
              </a:pPr>
              <a:t>13</a:t>
            </a:fld>
            <a:endParaRPr lang="ja-JP" altLang="en-US" sz="4400" b="1">
              <a:solidFill>
                <a:srgbClr val="898989"/>
              </a:solidFill>
            </a:endParaRPr>
          </a:p>
        </p:txBody>
      </p:sp>
      <p:pic>
        <p:nvPicPr>
          <p:cNvPr id="2" name="図 1">
            <a:extLst>
              <a:ext uri="{FF2B5EF4-FFF2-40B4-BE49-F238E27FC236}">
                <a16:creationId xmlns:a16="http://schemas.microsoft.com/office/drawing/2014/main" id="{871D1459-D940-4E5B-A6DC-A5D2074E429D}"/>
              </a:ext>
            </a:extLst>
          </p:cNvPr>
          <p:cNvPicPr>
            <a:picLocks noChangeAspect="1"/>
          </p:cNvPicPr>
          <p:nvPr/>
        </p:nvPicPr>
        <p:blipFill>
          <a:blip r:embed="rId2"/>
          <a:stretch>
            <a:fillRect/>
          </a:stretch>
        </p:blipFill>
        <p:spPr>
          <a:xfrm>
            <a:off x="188640" y="589806"/>
            <a:ext cx="4680520" cy="5231170"/>
          </a:xfrm>
          <a:prstGeom prst="rect">
            <a:avLst/>
          </a:prstGeom>
        </p:spPr>
      </p:pic>
      <p:sp>
        <p:nvSpPr>
          <p:cNvPr id="3" name="楕円 2">
            <a:extLst>
              <a:ext uri="{FF2B5EF4-FFF2-40B4-BE49-F238E27FC236}">
                <a16:creationId xmlns:a16="http://schemas.microsoft.com/office/drawing/2014/main" id="{18599B7D-6119-469B-8FFE-499215D80DF9}"/>
              </a:ext>
            </a:extLst>
          </p:cNvPr>
          <p:cNvSpPr/>
          <p:nvPr/>
        </p:nvSpPr>
        <p:spPr>
          <a:xfrm>
            <a:off x="1484784" y="2576736"/>
            <a:ext cx="3096344" cy="1872208"/>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5353892F-C52A-4E0C-A970-B25CE5E4A71C}"/>
              </a:ext>
            </a:extLst>
          </p:cNvPr>
          <p:cNvSpPr txBox="1"/>
          <p:nvPr/>
        </p:nvSpPr>
        <p:spPr>
          <a:xfrm>
            <a:off x="188640" y="5952994"/>
            <a:ext cx="5760640" cy="646331"/>
          </a:xfrm>
          <a:prstGeom prst="rect">
            <a:avLst/>
          </a:prstGeom>
          <a:noFill/>
        </p:spPr>
        <p:txBody>
          <a:bodyPr wrap="square" rtlCol="0">
            <a:spAutoFit/>
          </a:bodyPr>
          <a:lstStyle/>
          <a:p>
            <a:r>
              <a:rPr kumimoji="1" lang="ja-JP" altLang="en-US" dirty="0"/>
              <a:t>赤丸部に設置されたハンド回転機構によって</a:t>
            </a:r>
            <a:r>
              <a:rPr kumimoji="1" lang="en-US" altLang="ja-JP" dirty="0"/>
              <a:t>180</a:t>
            </a:r>
            <a:r>
              <a:rPr kumimoji="1" lang="ja-JP" altLang="en-US" dirty="0"/>
              <a:t>度</a:t>
            </a:r>
            <a:endParaRPr kumimoji="1" lang="en-US" altLang="ja-JP" dirty="0"/>
          </a:p>
          <a:p>
            <a:r>
              <a:rPr kumimoji="1" lang="ja-JP" altLang="en-US" dirty="0"/>
              <a:t>回転可能になっているため、達成できる。</a:t>
            </a:r>
            <a:endParaRPr kumimoji="1" lang="en-US" altLang="ja-JP"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タイトル 1">
            <a:extLst>
              <a:ext uri="{FF2B5EF4-FFF2-40B4-BE49-F238E27FC236}">
                <a16:creationId xmlns:a16="http://schemas.microsoft.com/office/drawing/2014/main" id="{4D1484CC-5EB6-46E7-84CF-D0186F57BD3D}"/>
              </a:ext>
            </a:extLst>
          </p:cNvPr>
          <p:cNvSpPr>
            <a:spLocks noGrp="1"/>
          </p:cNvSpPr>
          <p:nvPr>
            <p:ph type="title"/>
          </p:nvPr>
        </p:nvSpPr>
        <p:spPr>
          <a:xfrm>
            <a:off x="0" y="57150"/>
            <a:ext cx="6858000" cy="523875"/>
          </a:xfrm>
        </p:spPr>
        <p:txBody>
          <a:bodyPr/>
          <a:lstStyle/>
          <a:p>
            <a:pPr algn="l" eaLnBrk="1" hangingPunct="1"/>
            <a:r>
              <a:rPr lang="en-US" altLang="ja-JP" sz="2400" u="sng"/>
              <a:t>7.</a:t>
            </a:r>
            <a:r>
              <a:rPr lang="ja-JP" altLang="en-US" sz="2400" u="sng"/>
              <a:t>非常停止ボタンと動力電源表示灯</a:t>
            </a:r>
          </a:p>
        </p:txBody>
      </p:sp>
      <p:sp>
        <p:nvSpPr>
          <p:cNvPr id="4" name="テキスト ボックス 3">
            <a:extLst>
              <a:ext uri="{FF2B5EF4-FFF2-40B4-BE49-F238E27FC236}">
                <a16:creationId xmlns:a16="http://schemas.microsoft.com/office/drawing/2014/main" id="{1052ED16-C006-451E-841E-DE4E37C9FE2B}"/>
              </a:ext>
            </a:extLst>
          </p:cNvPr>
          <p:cNvSpPr txBox="1"/>
          <p:nvPr/>
        </p:nvSpPr>
        <p:spPr>
          <a:xfrm>
            <a:off x="133350" y="8408988"/>
            <a:ext cx="5959475" cy="1368425"/>
          </a:xfrm>
          <a:prstGeom prst="rect">
            <a:avLst/>
          </a:prstGeom>
          <a:solidFill>
            <a:schemeClr val="bg1"/>
          </a:solidFill>
          <a:ln>
            <a:solidFill>
              <a:srgbClr val="00B050"/>
            </a:solidFill>
          </a:ln>
        </p:spPr>
        <p:txBody>
          <a:bodyPr>
            <a:normAutofit fontScale="92500"/>
          </a:bodyPr>
          <a:lstStyle/>
          <a:p>
            <a:pPr eaLnBrk="1" hangingPunct="1">
              <a:defRPr/>
            </a:pPr>
            <a:r>
              <a:rPr lang="en-US" altLang="ja-JP" u="sng" dirty="0">
                <a:solidFill>
                  <a:srgbClr val="00B050"/>
                </a:solidFill>
                <a:ea typeface="ＭＳ Ｐゴシック" charset="-128"/>
              </a:rPr>
              <a:t>Check Point</a:t>
            </a:r>
          </a:p>
          <a:p>
            <a:pPr marL="285750" indent="-285750" eaLnBrk="1" hangingPunct="1">
              <a:buFont typeface="Wingdings" panose="05000000000000000000" pitchFamily="2" charset="2"/>
              <a:buChar char="ü"/>
              <a:defRPr/>
            </a:pPr>
            <a:r>
              <a:rPr lang="ja-JP" altLang="en-US" sz="1200" dirty="0">
                <a:solidFill>
                  <a:srgbClr val="00B050"/>
                </a:solidFill>
                <a:ea typeface="ＭＳ Ｐゴシック" charset="-128"/>
              </a:rPr>
              <a:t>プッシュロックリターンリセット式の非常停止ボタンを使用していますか？</a:t>
            </a:r>
            <a:endParaRPr lang="en-US" altLang="ja-JP" sz="1200" dirty="0">
              <a:solidFill>
                <a:srgbClr val="00B050"/>
              </a:solidFill>
              <a:ea typeface="ＭＳ Ｐゴシック" charset="-128"/>
            </a:endParaRPr>
          </a:p>
          <a:p>
            <a:pPr marL="285750" indent="-285750" eaLnBrk="1" hangingPunct="1">
              <a:buFont typeface="Wingdings" panose="05000000000000000000" pitchFamily="2" charset="2"/>
              <a:buChar char="ü"/>
              <a:defRPr/>
            </a:pPr>
            <a:r>
              <a:rPr lang="ja-JP" altLang="en-US" sz="1200" dirty="0">
                <a:solidFill>
                  <a:srgbClr val="00B050"/>
                </a:solidFill>
                <a:ea typeface="ＭＳ Ｐゴシック" charset="-128"/>
              </a:rPr>
              <a:t>非常停止ボタンは、操縦エリアから押せる位置にありますか？位置を明記していますか？</a:t>
            </a:r>
            <a:endParaRPr lang="en-US" altLang="ja-JP" sz="1200" dirty="0">
              <a:solidFill>
                <a:srgbClr val="00B050"/>
              </a:solidFill>
              <a:ea typeface="ＭＳ Ｐゴシック" charset="-128"/>
            </a:endParaRPr>
          </a:p>
          <a:p>
            <a:pPr eaLnBrk="1" hangingPunct="1">
              <a:defRPr/>
            </a:pPr>
            <a:r>
              <a:rPr lang="ja-JP" altLang="en-US" sz="1200" dirty="0">
                <a:solidFill>
                  <a:srgbClr val="00B050"/>
                </a:solidFill>
                <a:ea typeface="ＭＳ Ｐゴシック" charset="-128"/>
              </a:rPr>
              <a:t>　　　（操縦エリアから</a:t>
            </a:r>
            <a:r>
              <a:rPr lang="en-US" altLang="ja-JP" sz="1200" dirty="0">
                <a:solidFill>
                  <a:srgbClr val="00B050"/>
                </a:solidFill>
                <a:ea typeface="ＭＳ Ｐゴシック" charset="-128"/>
              </a:rPr>
              <a:t>500mm</a:t>
            </a:r>
            <a:r>
              <a:rPr lang="ja-JP" altLang="en-US" sz="1200" dirty="0">
                <a:solidFill>
                  <a:srgbClr val="00B050"/>
                </a:solidFill>
                <a:ea typeface="ＭＳ Ｐゴシック" charset="-128"/>
              </a:rPr>
              <a:t>の範囲内への設置を推奨します）</a:t>
            </a:r>
            <a:endParaRPr lang="en-US" altLang="ja-JP" sz="1200" dirty="0">
              <a:solidFill>
                <a:srgbClr val="00B050"/>
              </a:solidFill>
              <a:ea typeface="ＭＳ Ｐゴシック" charset="-128"/>
            </a:endParaRPr>
          </a:p>
          <a:p>
            <a:pPr marL="285750" indent="-285750" eaLnBrk="1" hangingPunct="1">
              <a:buFont typeface="Wingdings" panose="05000000000000000000" pitchFamily="2" charset="2"/>
              <a:buChar char="ü"/>
              <a:defRPr/>
            </a:pPr>
            <a:r>
              <a:rPr lang="ja-JP" altLang="en-US" sz="1200" dirty="0">
                <a:solidFill>
                  <a:srgbClr val="00B050"/>
                </a:solidFill>
                <a:ea typeface="ＭＳ Ｐゴシック" charset="-128"/>
              </a:rPr>
              <a:t>可動部に非常停止ボタンを設置してませんか？（固定部に設置してください）</a:t>
            </a:r>
            <a:endParaRPr lang="en-US" altLang="ja-JP" sz="1200" dirty="0">
              <a:solidFill>
                <a:srgbClr val="00B050"/>
              </a:solidFill>
              <a:ea typeface="ＭＳ Ｐゴシック" charset="-128"/>
            </a:endParaRPr>
          </a:p>
          <a:p>
            <a:pPr marL="285750" indent="-285750" eaLnBrk="1" hangingPunct="1">
              <a:buFont typeface="Wingdings" panose="05000000000000000000" pitchFamily="2" charset="2"/>
              <a:buChar char="ü"/>
              <a:defRPr/>
            </a:pPr>
            <a:r>
              <a:rPr lang="ja-JP" altLang="en-US" sz="1200" dirty="0">
                <a:solidFill>
                  <a:srgbClr val="00B050"/>
                </a:solidFill>
                <a:ea typeface="ＭＳ Ｐゴシック" charset="-128"/>
              </a:rPr>
              <a:t>動力電源表示灯は審判が確認できる位置にありますか？</a:t>
            </a:r>
            <a:endParaRPr lang="en-US" altLang="ja-JP" sz="1200" dirty="0">
              <a:solidFill>
                <a:srgbClr val="00B050"/>
              </a:solidFill>
              <a:ea typeface="ＭＳ Ｐゴシック" charset="-128"/>
            </a:endParaRPr>
          </a:p>
          <a:p>
            <a:pPr marL="285750" indent="-285750" eaLnBrk="1" hangingPunct="1">
              <a:buFont typeface="Wingdings" panose="05000000000000000000" pitchFamily="2" charset="2"/>
              <a:buChar char="ü"/>
              <a:defRPr/>
            </a:pPr>
            <a:r>
              <a:rPr lang="ja-JP" altLang="en-US" sz="1200" dirty="0">
                <a:solidFill>
                  <a:srgbClr val="00B050"/>
                </a:solidFill>
                <a:ea typeface="ＭＳ Ｐゴシック" charset="-128"/>
              </a:rPr>
              <a:t>動力電源表示灯は緑色に点灯しますか？（それ以外に緑色ランプを使用していませんか？）</a:t>
            </a:r>
          </a:p>
        </p:txBody>
      </p:sp>
      <p:sp>
        <p:nvSpPr>
          <p:cNvPr id="16388" name="テキスト ボックス 4">
            <a:extLst>
              <a:ext uri="{FF2B5EF4-FFF2-40B4-BE49-F238E27FC236}">
                <a16:creationId xmlns:a16="http://schemas.microsoft.com/office/drawing/2014/main" id="{EC0870B7-C40B-44FC-97F6-258D362D2AF9}"/>
              </a:ext>
            </a:extLst>
          </p:cNvPr>
          <p:cNvSpPr txBox="1">
            <a:spLocks noChangeArrowheads="1"/>
          </p:cNvSpPr>
          <p:nvPr/>
        </p:nvSpPr>
        <p:spPr bwMode="auto">
          <a:xfrm>
            <a:off x="44450" y="479425"/>
            <a:ext cx="10366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en-US" altLang="ja-JP" sz="1800"/>
              <a:t>Top View</a:t>
            </a:r>
            <a:endParaRPr lang="ja-JP" altLang="en-US" sz="1800"/>
          </a:p>
        </p:txBody>
      </p:sp>
      <p:sp>
        <p:nvSpPr>
          <p:cNvPr id="16389" name="スライド番号プレースホルダー 1">
            <a:extLst>
              <a:ext uri="{FF2B5EF4-FFF2-40B4-BE49-F238E27FC236}">
                <a16:creationId xmlns:a16="http://schemas.microsoft.com/office/drawing/2014/main" id="{4195EE28-9B24-4B22-A6EA-4C2622327502}"/>
              </a:ext>
            </a:extLst>
          </p:cNvPr>
          <p:cNvSpPr>
            <a:spLocks noGrp="1" noChangeArrowheads="1"/>
          </p:cNvSpPr>
          <p:nvPr>
            <p:ph type="sldNum" sz="quarter" idx="12"/>
          </p:nvPr>
        </p:nvSpPr>
        <p:spPr bwMode="auto">
          <a:xfrm>
            <a:off x="5224463" y="9321800"/>
            <a:ext cx="1600200" cy="527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fld id="{CA353103-1E6B-4E7E-A049-3A77F96288F2}" type="slidenum">
              <a:rPr lang="ja-JP" altLang="en-US" sz="4400" b="1" smtClean="0">
                <a:solidFill>
                  <a:srgbClr val="898989"/>
                </a:solidFill>
              </a:rPr>
              <a:pPr>
                <a:spcBef>
                  <a:spcPct val="0"/>
                </a:spcBef>
                <a:buFontTx/>
                <a:buNone/>
              </a:pPr>
              <a:t>14</a:t>
            </a:fld>
            <a:endParaRPr lang="ja-JP" altLang="en-US" sz="4400" b="1">
              <a:solidFill>
                <a:srgbClr val="898989"/>
              </a:solidFill>
            </a:endParaRPr>
          </a:p>
        </p:txBody>
      </p:sp>
      <p:sp>
        <p:nvSpPr>
          <p:cNvPr id="8" name="正方形/長方形 7">
            <a:extLst>
              <a:ext uri="{FF2B5EF4-FFF2-40B4-BE49-F238E27FC236}">
                <a16:creationId xmlns:a16="http://schemas.microsoft.com/office/drawing/2014/main" id="{8C30B74F-E49E-4328-BE59-38BF1B611410}"/>
              </a:ext>
            </a:extLst>
          </p:cNvPr>
          <p:cNvSpPr/>
          <p:nvPr/>
        </p:nvSpPr>
        <p:spPr>
          <a:xfrm>
            <a:off x="115888" y="849313"/>
            <a:ext cx="6637337" cy="395922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endParaRPr lang="ja-JP" altLang="en-US" dirty="0">
              <a:solidFill>
                <a:srgbClr val="0070C0"/>
              </a:solidFill>
            </a:endParaRPr>
          </a:p>
        </p:txBody>
      </p:sp>
      <p:pic>
        <p:nvPicPr>
          <p:cNvPr id="2" name="図 1">
            <a:extLst>
              <a:ext uri="{FF2B5EF4-FFF2-40B4-BE49-F238E27FC236}">
                <a16:creationId xmlns:a16="http://schemas.microsoft.com/office/drawing/2014/main" id="{3BDC00BC-F104-4C30-8B87-A112715B8043}"/>
              </a:ext>
            </a:extLst>
          </p:cNvPr>
          <p:cNvPicPr>
            <a:picLocks noChangeAspect="1"/>
          </p:cNvPicPr>
          <p:nvPr/>
        </p:nvPicPr>
        <p:blipFill>
          <a:blip r:embed="rId2"/>
          <a:stretch>
            <a:fillRect/>
          </a:stretch>
        </p:blipFill>
        <p:spPr>
          <a:xfrm>
            <a:off x="281014" y="858013"/>
            <a:ext cx="6295972" cy="3950525"/>
          </a:xfrm>
          <a:prstGeom prst="rect">
            <a:avLst/>
          </a:prstGeom>
        </p:spPr>
      </p:pic>
      <p:pic>
        <p:nvPicPr>
          <p:cNvPr id="3" name="図 2">
            <a:extLst>
              <a:ext uri="{FF2B5EF4-FFF2-40B4-BE49-F238E27FC236}">
                <a16:creationId xmlns:a16="http://schemas.microsoft.com/office/drawing/2014/main" id="{41C8DCEA-809C-4EFA-80F2-B1BFF969481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21174" y="6632782"/>
            <a:ext cx="1563811" cy="1563811"/>
          </a:xfrm>
          <a:prstGeom prst="rect">
            <a:avLst/>
          </a:prstGeom>
        </p:spPr>
      </p:pic>
      <p:sp>
        <p:nvSpPr>
          <p:cNvPr id="9" name="テキスト ボックス 8">
            <a:extLst>
              <a:ext uri="{FF2B5EF4-FFF2-40B4-BE49-F238E27FC236}">
                <a16:creationId xmlns:a16="http://schemas.microsoft.com/office/drawing/2014/main" id="{FC92EA13-BA14-434A-BD0F-0FAE8DD55F7E}"/>
              </a:ext>
            </a:extLst>
          </p:cNvPr>
          <p:cNvSpPr txBox="1"/>
          <p:nvPr/>
        </p:nvSpPr>
        <p:spPr>
          <a:xfrm>
            <a:off x="3094791" y="7091523"/>
            <a:ext cx="2260129" cy="646331"/>
          </a:xfrm>
          <a:prstGeom prst="rect">
            <a:avLst/>
          </a:prstGeom>
          <a:noFill/>
        </p:spPr>
        <p:txBody>
          <a:bodyPr wrap="square" rtlCol="0">
            <a:spAutoFit/>
          </a:bodyPr>
          <a:lstStyle/>
          <a:p>
            <a:r>
              <a:rPr kumimoji="1" lang="ja-JP" altLang="en-US" dirty="0"/>
              <a:t>動力源表示灯</a:t>
            </a:r>
            <a:endParaRPr kumimoji="1" lang="en-US" altLang="ja-JP" dirty="0"/>
          </a:p>
          <a:p>
            <a:r>
              <a:rPr lang="ja-JP" altLang="en-US" dirty="0"/>
              <a:t>（</a:t>
            </a:r>
            <a:r>
              <a:rPr lang="en-US" altLang="ja-JP" dirty="0"/>
              <a:t>APN111DNG</a:t>
            </a:r>
            <a:r>
              <a:rPr lang="ja-JP" altLang="en-US" dirty="0"/>
              <a:t>）</a:t>
            </a:r>
            <a:endParaRPr kumimoji="1" lang="ja-JP" altLang="en-US" dirty="0"/>
          </a:p>
        </p:txBody>
      </p:sp>
      <p:pic>
        <p:nvPicPr>
          <p:cNvPr id="5" name="図 4">
            <a:extLst>
              <a:ext uri="{FF2B5EF4-FFF2-40B4-BE49-F238E27FC236}">
                <a16:creationId xmlns:a16="http://schemas.microsoft.com/office/drawing/2014/main" id="{A8BCB43F-6ECE-43C8-95C7-0852BA1EAB2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03006" y="4856580"/>
            <a:ext cx="1563810" cy="1563810"/>
          </a:xfrm>
          <a:prstGeom prst="rect">
            <a:avLst/>
          </a:prstGeom>
        </p:spPr>
      </p:pic>
      <p:sp>
        <p:nvSpPr>
          <p:cNvPr id="11" name="テキスト ボックス 10">
            <a:extLst>
              <a:ext uri="{FF2B5EF4-FFF2-40B4-BE49-F238E27FC236}">
                <a16:creationId xmlns:a16="http://schemas.microsoft.com/office/drawing/2014/main" id="{B61269B2-6EDC-4E47-906F-689D4FE96C2A}"/>
              </a:ext>
            </a:extLst>
          </p:cNvPr>
          <p:cNvSpPr txBox="1"/>
          <p:nvPr/>
        </p:nvSpPr>
        <p:spPr>
          <a:xfrm>
            <a:off x="3094791" y="5401943"/>
            <a:ext cx="2260129" cy="646331"/>
          </a:xfrm>
          <a:prstGeom prst="rect">
            <a:avLst/>
          </a:prstGeom>
          <a:noFill/>
        </p:spPr>
        <p:txBody>
          <a:bodyPr wrap="square" rtlCol="0">
            <a:spAutoFit/>
          </a:bodyPr>
          <a:lstStyle/>
          <a:p>
            <a:r>
              <a:rPr lang="ja-JP" altLang="en-US" dirty="0"/>
              <a:t>非常停止スイッチ</a:t>
            </a:r>
            <a:endParaRPr kumimoji="1" lang="en-US" altLang="ja-JP" dirty="0"/>
          </a:p>
          <a:p>
            <a:r>
              <a:rPr lang="ja-JP" altLang="en-US" dirty="0"/>
              <a:t>（</a:t>
            </a:r>
            <a:r>
              <a:rPr lang="en-US" altLang="ja-JP" dirty="0"/>
              <a:t>XN1E-BV504MRH</a:t>
            </a:r>
            <a:r>
              <a:rPr lang="ja-JP" altLang="en-US" dirty="0"/>
              <a:t>）</a:t>
            </a:r>
            <a:endParaRPr kumimoji="1" lang="ja-JP"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タイトル 1">
            <a:extLst>
              <a:ext uri="{FF2B5EF4-FFF2-40B4-BE49-F238E27FC236}">
                <a16:creationId xmlns:a16="http://schemas.microsoft.com/office/drawing/2014/main" id="{8D2C3744-DC8B-4774-B1DD-885747E6B6A7}"/>
              </a:ext>
            </a:extLst>
          </p:cNvPr>
          <p:cNvSpPr>
            <a:spLocks noGrp="1"/>
          </p:cNvSpPr>
          <p:nvPr>
            <p:ph type="title"/>
          </p:nvPr>
        </p:nvSpPr>
        <p:spPr>
          <a:xfrm>
            <a:off x="0" y="57150"/>
            <a:ext cx="6858000" cy="523875"/>
          </a:xfrm>
        </p:spPr>
        <p:txBody>
          <a:bodyPr/>
          <a:lstStyle/>
          <a:p>
            <a:pPr algn="l" eaLnBrk="1" hangingPunct="1"/>
            <a:r>
              <a:rPr lang="en-US" altLang="ja-JP" sz="2400" u="sng"/>
              <a:t>8.</a:t>
            </a:r>
            <a:r>
              <a:rPr lang="ja-JP" altLang="en-US" sz="2400" u="sng"/>
              <a:t>フィールドへのロボット固定方法</a:t>
            </a:r>
          </a:p>
        </p:txBody>
      </p:sp>
      <p:sp>
        <p:nvSpPr>
          <p:cNvPr id="4" name="テキスト ボックス 3">
            <a:extLst>
              <a:ext uri="{FF2B5EF4-FFF2-40B4-BE49-F238E27FC236}">
                <a16:creationId xmlns:a16="http://schemas.microsoft.com/office/drawing/2014/main" id="{995F128F-C3BB-492C-B623-5BCD92464DDF}"/>
              </a:ext>
            </a:extLst>
          </p:cNvPr>
          <p:cNvSpPr txBox="1"/>
          <p:nvPr/>
        </p:nvSpPr>
        <p:spPr>
          <a:xfrm>
            <a:off x="133350" y="8985250"/>
            <a:ext cx="5959475" cy="792163"/>
          </a:xfrm>
          <a:prstGeom prst="rect">
            <a:avLst/>
          </a:prstGeom>
          <a:solidFill>
            <a:schemeClr val="bg1"/>
          </a:solidFill>
          <a:ln>
            <a:solidFill>
              <a:srgbClr val="00B050"/>
            </a:solidFill>
          </a:ln>
        </p:spPr>
        <p:txBody>
          <a:bodyPr>
            <a:normAutofit/>
          </a:bodyPr>
          <a:lstStyle/>
          <a:p>
            <a:pPr eaLnBrk="1" hangingPunct="1">
              <a:defRPr/>
            </a:pPr>
            <a:r>
              <a:rPr lang="en-US" altLang="ja-JP" u="sng" dirty="0">
                <a:solidFill>
                  <a:srgbClr val="00B050"/>
                </a:solidFill>
                <a:ea typeface="ＭＳ Ｐゴシック" charset="-128"/>
              </a:rPr>
              <a:t>Check Point</a:t>
            </a:r>
          </a:p>
          <a:p>
            <a:pPr marL="285750" indent="-285750" eaLnBrk="1" hangingPunct="1">
              <a:buFont typeface="Wingdings" panose="05000000000000000000" pitchFamily="2" charset="2"/>
              <a:buChar char="ü"/>
              <a:defRPr/>
            </a:pPr>
            <a:r>
              <a:rPr lang="ja-JP" altLang="en-US" sz="1200" dirty="0">
                <a:solidFill>
                  <a:srgbClr val="00B050"/>
                </a:solidFill>
                <a:ea typeface="ＭＳ Ｐゴシック" charset="-128"/>
              </a:rPr>
              <a:t>ロボットはロボットベースに固定していますか？（地面に接地してないですか？）</a:t>
            </a:r>
            <a:endParaRPr lang="en-US" altLang="ja-JP" sz="1200" dirty="0">
              <a:solidFill>
                <a:srgbClr val="00B050"/>
              </a:solidFill>
              <a:ea typeface="ＭＳ Ｐゴシック" charset="-128"/>
            </a:endParaRPr>
          </a:p>
          <a:p>
            <a:pPr marL="285750" indent="-285750" eaLnBrk="1" hangingPunct="1">
              <a:buFont typeface="Wingdings" panose="05000000000000000000" pitchFamily="2" charset="2"/>
              <a:buChar char="ü"/>
              <a:defRPr/>
            </a:pPr>
            <a:r>
              <a:rPr lang="ja-JP" altLang="en-US" sz="1200" dirty="0">
                <a:solidFill>
                  <a:srgbClr val="00B050"/>
                </a:solidFill>
                <a:ea typeface="ＭＳ Ｐゴシック" charset="-128"/>
              </a:rPr>
              <a:t>固定はボルト・ナットなどでしっかり固定できていますか？</a:t>
            </a:r>
          </a:p>
        </p:txBody>
      </p:sp>
      <p:sp>
        <p:nvSpPr>
          <p:cNvPr id="17413" name="スライド番号プレースホルダー 1">
            <a:extLst>
              <a:ext uri="{FF2B5EF4-FFF2-40B4-BE49-F238E27FC236}">
                <a16:creationId xmlns:a16="http://schemas.microsoft.com/office/drawing/2014/main" id="{F5EFFECB-98A6-4EAF-A20F-59DC32065F0D}"/>
              </a:ext>
            </a:extLst>
          </p:cNvPr>
          <p:cNvSpPr>
            <a:spLocks noGrp="1" noChangeArrowheads="1"/>
          </p:cNvSpPr>
          <p:nvPr>
            <p:ph type="sldNum" sz="quarter" idx="12"/>
          </p:nvPr>
        </p:nvSpPr>
        <p:spPr bwMode="auto">
          <a:xfrm>
            <a:off x="5224463" y="9321800"/>
            <a:ext cx="1600200" cy="527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fld id="{4EF60556-BDC2-4FBF-A8F5-7DBECE4BE1BE}" type="slidenum">
              <a:rPr lang="ja-JP" altLang="en-US" sz="4400" b="1" smtClean="0">
                <a:solidFill>
                  <a:srgbClr val="898989"/>
                </a:solidFill>
              </a:rPr>
              <a:pPr>
                <a:spcBef>
                  <a:spcPct val="0"/>
                </a:spcBef>
                <a:buFontTx/>
                <a:buNone/>
              </a:pPr>
              <a:t>15</a:t>
            </a:fld>
            <a:endParaRPr lang="ja-JP" altLang="en-US" sz="4400" b="1">
              <a:solidFill>
                <a:srgbClr val="898989"/>
              </a:solidFill>
            </a:endParaRPr>
          </a:p>
        </p:txBody>
      </p:sp>
      <p:pic>
        <p:nvPicPr>
          <p:cNvPr id="3" name="図 2">
            <a:extLst>
              <a:ext uri="{FF2B5EF4-FFF2-40B4-BE49-F238E27FC236}">
                <a16:creationId xmlns:a16="http://schemas.microsoft.com/office/drawing/2014/main" id="{406C8B25-B20A-4349-B5A9-6B3089833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 y="917575"/>
            <a:ext cx="6597352" cy="3353786"/>
          </a:xfrm>
          <a:prstGeom prst="rect">
            <a:avLst/>
          </a:prstGeom>
        </p:spPr>
      </p:pic>
      <p:cxnSp>
        <p:nvCxnSpPr>
          <p:cNvPr id="6" name="直線矢印コネクタ 5">
            <a:extLst>
              <a:ext uri="{FF2B5EF4-FFF2-40B4-BE49-F238E27FC236}">
                <a16:creationId xmlns:a16="http://schemas.microsoft.com/office/drawing/2014/main" id="{B63849F8-2ADB-40B5-951F-576125D8C587}"/>
              </a:ext>
            </a:extLst>
          </p:cNvPr>
          <p:cNvCxnSpPr/>
          <p:nvPr/>
        </p:nvCxnSpPr>
        <p:spPr>
          <a:xfrm flipV="1">
            <a:off x="1686519" y="2365475"/>
            <a:ext cx="0" cy="1011089"/>
          </a:xfrm>
          <a:prstGeom prst="straightConnector1">
            <a:avLst/>
          </a:prstGeom>
          <a:ln w="444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9A5D507B-62C7-46A8-9096-96E70B7D6F42}"/>
              </a:ext>
            </a:extLst>
          </p:cNvPr>
          <p:cNvCxnSpPr/>
          <p:nvPr/>
        </p:nvCxnSpPr>
        <p:spPr>
          <a:xfrm flipV="1">
            <a:off x="2161434" y="1845641"/>
            <a:ext cx="0" cy="1011089"/>
          </a:xfrm>
          <a:prstGeom prst="straightConnector1">
            <a:avLst/>
          </a:prstGeom>
          <a:ln w="444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C834E908-3461-4B7B-B5C0-40CB50D1274B}"/>
              </a:ext>
            </a:extLst>
          </p:cNvPr>
          <p:cNvCxnSpPr/>
          <p:nvPr/>
        </p:nvCxnSpPr>
        <p:spPr>
          <a:xfrm flipV="1">
            <a:off x="4542461" y="3008784"/>
            <a:ext cx="0" cy="1011089"/>
          </a:xfrm>
          <a:prstGeom prst="straightConnector1">
            <a:avLst/>
          </a:prstGeom>
          <a:ln w="444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152EB5E2-392F-45E7-93F2-742456AF20B8}"/>
              </a:ext>
            </a:extLst>
          </p:cNvPr>
          <p:cNvCxnSpPr/>
          <p:nvPr/>
        </p:nvCxnSpPr>
        <p:spPr>
          <a:xfrm flipV="1">
            <a:off x="5282156" y="2731789"/>
            <a:ext cx="0" cy="1011089"/>
          </a:xfrm>
          <a:prstGeom prst="straightConnector1">
            <a:avLst/>
          </a:prstGeom>
          <a:ln w="444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F5435E82-5D59-4A6B-8B95-E194F4F68DCA}"/>
              </a:ext>
            </a:extLst>
          </p:cNvPr>
          <p:cNvSpPr txBox="1"/>
          <p:nvPr/>
        </p:nvSpPr>
        <p:spPr>
          <a:xfrm>
            <a:off x="448791" y="4670944"/>
            <a:ext cx="5328592" cy="369332"/>
          </a:xfrm>
          <a:prstGeom prst="rect">
            <a:avLst/>
          </a:prstGeom>
          <a:noFill/>
        </p:spPr>
        <p:txBody>
          <a:bodyPr wrap="square" rtlCol="0">
            <a:spAutoFit/>
          </a:bodyPr>
          <a:lstStyle/>
          <a:p>
            <a:r>
              <a:rPr lang="ja-JP" altLang="en-US" dirty="0"/>
              <a:t>赤矢印部分にて</a:t>
            </a:r>
            <a:r>
              <a:rPr lang="en-US" altLang="ja-JP" dirty="0"/>
              <a:t>M5</a:t>
            </a:r>
            <a:r>
              <a:rPr lang="ja-JP" altLang="en-US" dirty="0"/>
              <a:t>の蝶ネジにて固定を行う。</a:t>
            </a:r>
            <a:endParaRPr lang="en-US" altLang="ja-JP" dirty="0"/>
          </a:p>
        </p:txBody>
      </p:sp>
      <p:sp>
        <p:nvSpPr>
          <p:cNvPr id="12" name="テキスト ボックス 11">
            <a:extLst>
              <a:ext uri="{FF2B5EF4-FFF2-40B4-BE49-F238E27FC236}">
                <a16:creationId xmlns:a16="http://schemas.microsoft.com/office/drawing/2014/main" id="{6121D099-2146-448C-8F0F-34FA6091595E}"/>
              </a:ext>
            </a:extLst>
          </p:cNvPr>
          <p:cNvSpPr txBox="1"/>
          <p:nvPr/>
        </p:nvSpPr>
        <p:spPr>
          <a:xfrm>
            <a:off x="448791" y="5167801"/>
            <a:ext cx="5328592" cy="646331"/>
          </a:xfrm>
          <a:prstGeom prst="rect">
            <a:avLst/>
          </a:prstGeom>
          <a:noFill/>
          <a:ln w="38100">
            <a:solidFill>
              <a:srgbClr val="FF0000"/>
            </a:solidFill>
          </a:ln>
        </p:spPr>
        <p:txBody>
          <a:bodyPr wrap="square" rtlCol="0">
            <a:spAutoFit/>
          </a:bodyPr>
          <a:lstStyle/>
          <a:p>
            <a:r>
              <a:rPr lang="ja-JP" altLang="en-US" dirty="0"/>
              <a:t>蝶ネジを用いることで、ロボット設置時に素早く、確実に固定を行うことが出来る。</a:t>
            </a:r>
            <a:endParaRPr lang="en-US" altLang="ja-JP"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タイトル 1">
            <a:extLst>
              <a:ext uri="{FF2B5EF4-FFF2-40B4-BE49-F238E27FC236}">
                <a16:creationId xmlns:a16="http://schemas.microsoft.com/office/drawing/2014/main" id="{E27EB9E0-21D2-446D-9563-01C54519110D}"/>
              </a:ext>
            </a:extLst>
          </p:cNvPr>
          <p:cNvSpPr>
            <a:spLocks noGrp="1"/>
          </p:cNvSpPr>
          <p:nvPr>
            <p:ph type="title"/>
          </p:nvPr>
        </p:nvSpPr>
        <p:spPr>
          <a:xfrm>
            <a:off x="0" y="57150"/>
            <a:ext cx="6858000" cy="523875"/>
          </a:xfrm>
        </p:spPr>
        <p:txBody>
          <a:bodyPr/>
          <a:lstStyle/>
          <a:p>
            <a:pPr algn="l" eaLnBrk="1" hangingPunct="1"/>
            <a:r>
              <a:rPr lang="en-US" altLang="ja-JP" sz="2400" u="sng" dirty="0"/>
              <a:t>9.</a:t>
            </a:r>
            <a:r>
              <a:rPr lang="ja-JP" altLang="en-US" sz="2400" u="sng" dirty="0"/>
              <a:t>アピール項目１（タイミングチャート）</a:t>
            </a:r>
          </a:p>
        </p:txBody>
      </p:sp>
      <p:sp>
        <p:nvSpPr>
          <p:cNvPr id="4" name="テキスト ボックス 3">
            <a:extLst>
              <a:ext uri="{FF2B5EF4-FFF2-40B4-BE49-F238E27FC236}">
                <a16:creationId xmlns:a16="http://schemas.microsoft.com/office/drawing/2014/main" id="{995F128F-C3BB-492C-B623-5BCD92464DDF}"/>
              </a:ext>
            </a:extLst>
          </p:cNvPr>
          <p:cNvSpPr txBox="1"/>
          <p:nvPr/>
        </p:nvSpPr>
        <p:spPr>
          <a:xfrm>
            <a:off x="133350" y="8985250"/>
            <a:ext cx="5959475" cy="792163"/>
          </a:xfrm>
          <a:prstGeom prst="rect">
            <a:avLst/>
          </a:prstGeom>
          <a:solidFill>
            <a:schemeClr val="bg1"/>
          </a:solidFill>
          <a:ln>
            <a:solidFill>
              <a:srgbClr val="00B050"/>
            </a:solidFill>
          </a:ln>
        </p:spPr>
        <p:txBody>
          <a:bodyPr>
            <a:normAutofit/>
          </a:bodyPr>
          <a:lstStyle/>
          <a:p>
            <a:pPr eaLnBrk="1" hangingPunct="1">
              <a:defRPr/>
            </a:pPr>
            <a:r>
              <a:rPr lang="en-US" altLang="ja-JP" u="sng" dirty="0">
                <a:solidFill>
                  <a:srgbClr val="00B050"/>
                </a:solidFill>
                <a:ea typeface="ＭＳ Ｐゴシック" charset="-128"/>
              </a:rPr>
              <a:t>Check Point</a:t>
            </a:r>
          </a:p>
          <a:p>
            <a:pPr marL="285750" indent="-285750" eaLnBrk="1" hangingPunct="1">
              <a:buFont typeface="Wingdings" panose="05000000000000000000" pitchFamily="2" charset="2"/>
              <a:buChar char="ü"/>
              <a:defRPr/>
            </a:pPr>
            <a:r>
              <a:rPr lang="ja-JP" altLang="en-US" sz="1200" dirty="0">
                <a:solidFill>
                  <a:srgbClr val="00B050"/>
                </a:solidFill>
                <a:ea typeface="ＭＳ Ｐゴシック" charset="-128"/>
              </a:rPr>
              <a:t>すべての軸を書けていますか？</a:t>
            </a:r>
            <a:endParaRPr lang="en-US" altLang="ja-JP" sz="1200" dirty="0">
              <a:solidFill>
                <a:srgbClr val="00B050"/>
              </a:solidFill>
              <a:ea typeface="ＭＳ Ｐゴシック" charset="-128"/>
            </a:endParaRPr>
          </a:p>
          <a:p>
            <a:pPr marL="285750" indent="-285750" eaLnBrk="1" hangingPunct="1">
              <a:buFont typeface="Wingdings" panose="05000000000000000000" pitchFamily="2" charset="2"/>
              <a:buChar char="ü"/>
              <a:defRPr/>
            </a:pPr>
            <a:r>
              <a:rPr lang="en-US" altLang="ja-JP" sz="1200" dirty="0">
                <a:solidFill>
                  <a:srgbClr val="00B050"/>
                </a:solidFill>
                <a:ea typeface="ＭＳ Ｐゴシック" charset="-128"/>
              </a:rPr>
              <a:t>1</a:t>
            </a:r>
            <a:r>
              <a:rPr lang="ja-JP" altLang="en-US" sz="1200" dirty="0">
                <a:solidFill>
                  <a:srgbClr val="00B050"/>
                </a:solidFill>
                <a:ea typeface="ＭＳ Ｐゴシック" charset="-128"/>
              </a:rPr>
              <a:t>回のワークを取る動作を書けていますか？</a:t>
            </a:r>
          </a:p>
        </p:txBody>
      </p:sp>
      <p:sp>
        <p:nvSpPr>
          <p:cNvPr id="18437" name="スライド番号プレースホルダー 1">
            <a:extLst>
              <a:ext uri="{FF2B5EF4-FFF2-40B4-BE49-F238E27FC236}">
                <a16:creationId xmlns:a16="http://schemas.microsoft.com/office/drawing/2014/main" id="{F2E694BA-5970-4995-A550-A487EF660DA6}"/>
              </a:ext>
            </a:extLst>
          </p:cNvPr>
          <p:cNvSpPr>
            <a:spLocks noGrp="1" noChangeArrowheads="1"/>
          </p:cNvSpPr>
          <p:nvPr>
            <p:ph type="sldNum" sz="quarter" idx="12"/>
          </p:nvPr>
        </p:nvSpPr>
        <p:spPr bwMode="auto">
          <a:xfrm>
            <a:off x="5224463" y="9321800"/>
            <a:ext cx="1600200" cy="527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fld id="{3C6A2F87-46F2-4E14-9734-A101D6AE8532}" type="slidenum">
              <a:rPr lang="ja-JP" altLang="en-US" sz="4400" b="1" smtClean="0">
                <a:solidFill>
                  <a:srgbClr val="898989"/>
                </a:solidFill>
              </a:rPr>
              <a:pPr>
                <a:spcBef>
                  <a:spcPct val="0"/>
                </a:spcBef>
                <a:buFontTx/>
                <a:buNone/>
              </a:pPr>
              <a:t>16</a:t>
            </a:fld>
            <a:endParaRPr lang="ja-JP" altLang="en-US" sz="4400" b="1">
              <a:solidFill>
                <a:srgbClr val="898989"/>
              </a:solidFill>
            </a:endParaRPr>
          </a:p>
        </p:txBody>
      </p:sp>
      <p:sp>
        <p:nvSpPr>
          <p:cNvPr id="18441" name="テキスト ボックス 3">
            <a:extLst>
              <a:ext uri="{FF2B5EF4-FFF2-40B4-BE49-F238E27FC236}">
                <a16:creationId xmlns:a16="http://schemas.microsoft.com/office/drawing/2014/main" id="{FB08D676-6C05-4FB3-8CD1-E3F9AE9112B1}"/>
              </a:ext>
            </a:extLst>
          </p:cNvPr>
          <p:cNvSpPr txBox="1">
            <a:spLocks noChangeArrowheads="1"/>
          </p:cNvSpPr>
          <p:nvPr/>
        </p:nvSpPr>
        <p:spPr bwMode="auto">
          <a:xfrm>
            <a:off x="6958013" y="5362575"/>
            <a:ext cx="6696075" cy="64633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en-US" altLang="ja-JP" sz="1800" dirty="0"/>
              <a:t>3</a:t>
            </a:r>
            <a:r>
              <a:rPr lang="ja-JP" altLang="en-US" sz="1800" dirty="0"/>
              <a:t>分間でのすべての軸の動きとワークを取る際のすべての軸の動きをタイミングチャートに書き表してください</a:t>
            </a:r>
            <a:endParaRPr lang="en-US" altLang="ja-JP" sz="1800" dirty="0"/>
          </a:p>
        </p:txBody>
      </p:sp>
      <p:sp>
        <p:nvSpPr>
          <p:cNvPr id="18442" name="テキスト ボックス 3">
            <a:extLst>
              <a:ext uri="{FF2B5EF4-FFF2-40B4-BE49-F238E27FC236}">
                <a16:creationId xmlns:a16="http://schemas.microsoft.com/office/drawing/2014/main" id="{D23705F7-CEAC-4EAA-BF9F-166932E92A82}"/>
              </a:ext>
            </a:extLst>
          </p:cNvPr>
          <p:cNvSpPr txBox="1">
            <a:spLocks noChangeArrowheads="1"/>
          </p:cNvSpPr>
          <p:nvPr/>
        </p:nvSpPr>
        <p:spPr bwMode="auto">
          <a:xfrm>
            <a:off x="7013575" y="653553"/>
            <a:ext cx="6696075" cy="64633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ja-JP" altLang="en-US" sz="1800" dirty="0"/>
              <a:t>ワークを取る際の動きを表すタイミングチャートの時間は任意の値に</a:t>
            </a:r>
            <a:endParaRPr lang="en-US" altLang="ja-JP" sz="1800" dirty="0"/>
          </a:p>
          <a:p>
            <a:pPr eaLnBrk="1" hangingPunct="1">
              <a:spcBef>
                <a:spcPct val="0"/>
              </a:spcBef>
              <a:buFontTx/>
              <a:buNone/>
            </a:pPr>
            <a:r>
              <a:rPr lang="ja-JP" altLang="en-US" sz="1800" dirty="0"/>
              <a:t>置き換えてください</a:t>
            </a:r>
            <a:endParaRPr lang="en-US" altLang="ja-JP" sz="1800" dirty="0"/>
          </a:p>
        </p:txBody>
      </p:sp>
      <p:sp>
        <p:nvSpPr>
          <p:cNvPr id="30" name="テキスト ボックス 3">
            <a:extLst>
              <a:ext uri="{FF2B5EF4-FFF2-40B4-BE49-F238E27FC236}">
                <a16:creationId xmlns:a16="http://schemas.microsoft.com/office/drawing/2014/main" id="{54FBD436-D4DF-45BE-A16C-4950B5F8A1FB}"/>
              </a:ext>
            </a:extLst>
          </p:cNvPr>
          <p:cNvSpPr txBox="1">
            <a:spLocks noChangeArrowheads="1"/>
          </p:cNvSpPr>
          <p:nvPr/>
        </p:nvSpPr>
        <p:spPr bwMode="auto">
          <a:xfrm>
            <a:off x="7013575" y="-3969"/>
            <a:ext cx="6696075"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ja-JP" altLang="en-US" sz="1800" dirty="0"/>
              <a:t>テンプレートに図形の線を挿入して書き込んでください</a:t>
            </a:r>
            <a:endParaRPr lang="en-US" altLang="ja-JP" sz="1800" dirty="0"/>
          </a:p>
        </p:txBody>
      </p:sp>
      <p:sp>
        <p:nvSpPr>
          <p:cNvPr id="20" name="テキスト ボックス 19">
            <a:extLst>
              <a:ext uri="{FF2B5EF4-FFF2-40B4-BE49-F238E27FC236}">
                <a16:creationId xmlns:a16="http://schemas.microsoft.com/office/drawing/2014/main" id="{0153D363-7141-4A96-9B9D-1275EBDE5B6D}"/>
              </a:ext>
            </a:extLst>
          </p:cNvPr>
          <p:cNvSpPr txBox="1"/>
          <p:nvPr/>
        </p:nvSpPr>
        <p:spPr>
          <a:xfrm>
            <a:off x="188640" y="653553"/>
            <a:ext cx="1728192" cy="369332"/>
          </a:xfrm>
          <a:prstGeom prst="rect">
            <a:avLst/>
          </a:prstGeom>
          <a:noFill/>
        </p:spPr>
        <p:txBody>
          <a:bodyPr wrap="square" rtlCol="0">
            <a:spAutoFit/>
          </a:bodyPr>
          <a:lstStyle/>
          <a:p>
            <a:r>
              <a:rPr kumimoji="1" lang="en-US" altLang="ja-JP" dirty="0"/>
              <a:t>3</a:t>
            </a:r>
            <a:r>
              <a:rPr kumimoji="1" lang="ja-JP" altLang="en-US" dirty="0"/>
              <a:t>分間</a:t>
            </a:r>
          </a:p>
        </p:txBody>
      </p:sp>
      <p:pic>
        <p:nvPicPr>
          <p:cNvPr id="19" name="図 18">
            <a:extLst>
              <a:ext uri="{FF2B5EF4-FFF2-40B4-BE49-F238E27FC236}">
                <a16:creationId xmlns:a16="http://schemas.microsoft.com/office/drawing/2014/main" id="{5343FD84-B5E2-4391-9586-8595F552A311}"/>
              </a:ext>
            </a:extLst>
          </p:cNvPr>
          <p:cNvPicPr>
            <a:picLocks noChangeAspect="1"/>
          </p:cNvPicPr>
          <p:nvPr/>
        </p:nvPicPr>
        <p:blipFill>
          <a:blip r:embed="rId2"/>
          <a:stretch>
            <a:fillRect/>
          </a:stretch>
        </p:blipFill>
        <p:spPr>
          <a:xfrm>
            <a:off x="246687" y="1444277"/>
            <a:ext cx="6437934" cy="1420491"/>
          </a:xfrm>
          <a:prstGeom prst="rect">
            <a:avLst/>
          </a:prstGeom>
        </p:spPr>
      </p:pic>
      <p:grpSp>
        <p:nvGrpSpPr>
          <p:cNvPr id="22" name="グループ化 21">
            <a:extLst>
              <a:ext uri="{FF2B5EF4-FFF2-40B4-BE49-F238E27FC236}">
                <a16:creationId xmlns:a16="http://schemas.microsoft.com/office/drawing/2014/main" id="{0D807308-BCCA-45DE-911B-FB13AD0CDC58}"/>
              </a:ext>
            </a:extLst>
          </p:cNvPr>
          <p:cNvGrpSpPr/>
          <p:nvPr/>
        </p:nvGrpSpPr>
        <p:grpSpPr>
          <a:xfrm>
            <a:off x="265786" y="1195405"/>
            <a:ext cx="6835622" cy="1222212"/>
            <a:chOff x="-6216783" y="734137"/>
            <a:chExt cx="6835622" cy="1222212"/>
          </a:xfrm>
        </p:grpSpPr>
        <p:sp>
          <p:nvSpPr>
            <p:cNvPr id="25" name="テキスト ボックス 23">
              <a:extLst>
                <a:ext uri="{FF2B5EF4-FFF2-40B4-BE49-F238E27FC236}">
                  <a16:creationId xmlns:a16="http://schemas.microsoft.com/office/drawing/2014/main" id="{C9506134-0694-4FF4-9F9F-03C18DAEDBB7}"/>
                </a:ext>
              </a:extLst>
            </p:cNvPr>
            <p:cNvSpPr txBox="1">
              <a:spLocks noChangeArrowheads="1"/>
            </p:cNvSpPr>
            <p:nvPr/>
          </p:nvSpPr>
          <p:spPr bwMode="auto">
            <a:xfrm>
              <a:off x="-6216783" y="1041726"/>
              <a:ext cx="105674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ja-JP" altLang="en-US" sz="1200" dirty="0"/>
                <a:t>ワーク回収</a:t>
              </a:r>
            </a:p>
          </p:txBody>
        </p:sp>
        <p:sp>
          <p:nvSpPr>
            <p:cNvPr id="27" name="テキスト ボックス 40">
              <a:extLst>
                <a:ext uri="{FF2B5EF4-FFF2-40B4-BE49-F238E27FC236}">
                  <a16:creationId xmlns:a16="http://schemas.microsoft.com/office/drawing/2014/main" id="{3BB667D5-95FC-4983-824A-21EA3D892F2F}"/>
                </a:ext>
              </a:extLst>
            </p:cNvPr>
            <p:cNvSpPr txBox="1">
              <a:spLocks noChangeArrowheads="1"/>
            </p:cNvSpPr>
            <p:nvPr/>
          </p:nvSpPr>
          <p:spPr bwMode="auto">
            <a:xfrm>
              <a:off x="-6171603" y="1494684"/>
              <a:ext cx="10375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r"/>
              <a:r>
                <a:rPr lang="ja-JP" altLang="en-US" sz="1200" dirty="0"/>
                <a:t>    </a:t>
              </a:r>
              <a:r>
                <a:rPr lang="en-US" altLang="ja-JP" sz="1200" dirty="0"/>
                <a:t>7 s</a:t>
              </a:r>
              <a:r>
                <a:rPr lang="ja-JP" altLang="en-US" sz="1200" dirty="0"/>
                <a:t>で　</a:t>
              </a:r>
              <a:r>
                <a:rPr lang="en-US" altLang="ja-JP" sz="1200" dirty="0"/>
                <a:t>1</a:t>
              </a:r>
              <a:r>
                <a:rPr lang="ja-JP" altLang="en-US" sz="1200" dirty="0"/>
                <a:t>個</a:t>
              </a:r>
              <a:endParaRPr lang="en-US" altLang="ja-JP" sz="1200" dirty="0"/>
            </a:p>
            <a:p>
              <a:r>
                <a:rPr lang="en-US" altLang="ja-JP" sz="1200" dirty="0"/>
                <a:t>3</a:t>
              </a:r>
              <a:r>
                <a:rPr lang="ja-JP" altLang="en-US" sz="1200" dirty="0"/>
                <a:t>分間で</a:t>
              </a:r>
              <a:r>
                <a:rPr lang="en-US" altLang="ja-JP" sz="1200" dirty="0"/>
                <a:t>25</a:t>
              </a:r>
              <a:r>
                <a:rPr lang="ja-JP" altLang="en-US" sz="1200" dirty="0"/>
                <a:t>個</a:t>
              </a:r>
              <a:endParaRPr lang="en-US" altLang="ja-JP" sz="1200" dirty="0"/>
            </a:p>
          </p:txBody>
        </p:sp>
        <p:sp>
          <p:nvSpPr>
            <p:cNvPr id="29" name="テキスト ボックス 18">
              <a:extLst>
                <a:ext uri="{FF2B5EF4-FFF2-40B4-BE49-F238E27FC236}">
                  <a16:creationId xmlns:a16="http://schemas.microsoft.com/office/drawing/2014/main" id="{121F5DA4-B7C3-43E2-83BF-5B646D1D9DA4}"/>
                </a:ext>
              </a:extLst>
            </p:cNvPr>
            <p:cNvSpPr txBox="1">
              <a:spLocks noChangeArrowheads="1"/>
            </p:cNvSpPr>
            <p:nvPr/>
          </p:nvSpPr>
          <p:spPr bwMode="auto">
            <a:xfrm>
              <a:off x="-4853916" y="734137"/>
              <a:ext cx="547275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en-US" altLang="ja-JP" sz="1000" dirty="0"/>
                <a:t>0</a:t>
              </a:r>
              <a:r>
                <a:rPr lang="ja-JP" altLang="en-US" sz="1000" dirty="0"/>
                <a:t>          </a:t>
              </a:r>
              <a:r>
                <a:rPr lang="en-US" altLang="ja-JP" sz="1000" dirty="0"/>
                <a:t>15</a:t>
              </a:r>
              <a:r>
                <a:rPr lang="ja-JP" altLang="en-US" sz="1000" dirty="0"/>
                <a:t>         </a:t>
              </a:r>
              <a:r>
                <a:rPr lang="en-US" altLang="ja-JP" sz="1000" dirty="0"/>
                <a:t>30</a:t>
              </a:r>
              <a:r>
                <a:rPr lang="ja-JP" altLang="en-US" sz="1000" dirty="0"/>
                <a:t>         </a:t>
              </a:r>
              <a:r>
                <a:rPr lang="en-US" altLang="ja-JP" sz="1000" dirty="0"/>
                <a:t>45</a:t>
              </a:r>
              <a:r>
                <a:rPr lang="ja-JP" altLang="en-US" sz="1000" dirty="0"/>
                <a:t>          </a:t>
              </a:r>
              <a:r>
                <a:rPr lang="en-US" altLang="ja-JP" sz="1000" dirty="0"/>
                <a:t>60</a:t>
              </a:r>
              <a:r>
                <a:rPr lang="ja-JP" altLang="en-US" sz="1000" dirty="0"/>
                <a:t>         </a:t>
              </a:r>
              <a:r>
                <a:rPr lang="en-US" altLang="ja-JP" sz="1000" dirty="0"/>
                <a:t>75</a:t>
              </a:r>
              <a:r>
                <a:rPr lang="ja-JP" altLang="en-US" sz="1000" dirty="0"/>
                <a:t>          </a:t>
              </a:r>
              <a:r>
                <a:rPr lang="en-US" altLang="ja-JP" sz="1000" dirty="0"/>
                <a:t>90</a:t>
              </a:r>
              <a:r>
                <a:rPr lang="ja-JP" altLang="en-US" sz="1000" dirty="0"/>
                <a:t>         </a:t>
              </a:r>
              <a:r>
                <a:rPr lang="en-US" altLang="ja-JP" sz="1000" dirty="0"/>
                <a:t>105       120       135       150       165      180s</a:t>
              </a:r>
              <a:endParaRPr lang="ja-JP" altLang="en-US" sz="1000" dirty="0"/>
            </a:p>
          </p:txBody>
        </p:sp>
      </p:grpSp>
      <p:grpSp>
        <p:nvGrpSpPr>
          <p:cNvPr id="36" name="グループ化 35">
            <a:extLst>
              <a:ext uri="{FF2B5EF4-FFF2-40B4-BE49-F238E27FC236}">
                <a16:creationId xmlns:a16="http://schemas.microsoft.com/office/drawing/2014/main" id="{539ADBC5-D674-4066-A2A3-B86E49442103}"/>
              </a:ext>
            </a:extLst>
          </p:cNvPr>
          <p:cNvGrpSpPr/>
          <p:nvPr/>
        </p:nvGrpSpPr>
        <p:grpSpPr>
          <a:xfrm>
            <a:off x="240812" y="3634333"/>
            <a:ext cx="6860596" cy="1678707"/>
            <a:chOff x="303433" y="715296"/>
            <a:chExt cx="6860596" cy="1678707"/>
          </a:xfrm>
        </p:grpSpPr>
        <p:pic>
          <p:nvPicPr>
            <p:cNvPr id="37" name="図 36">
              <a:extLst>
                <a:ext uri="{FF2B5EF4-FFF2-40B4-BE49-F238E27FC236}">
                  <a16:creationId xmlns:a16="http://schemas.microsoft.com/office/drawing/2014/main" id="{4EBBECCA-11C1-4686-9CA9-7752AE3C547B}"/>
                </a:ext>
              </a:extLst>
            </p:cNvPr>
            <p:cNvPicPr>
              <a:picLocks noChangeAspect="1"/>
            </p:cNvPicPr>
            <p:nvPr/>
          </p:nvPicPr>
          <p:blipFill>
            <a:blip r:embed="rId2"/>
            <a:stretch>
              <a:fillRect/>
            </a:stretch>
          </p:blipFill>
          <p:spPr>
            <a:xfrm>
              <a:off x="303433" y="973512"/>
              <a:ext cx="6437934" cy="1420491"/>
            </a:xfrm>
            <a:prstGeom prst="rect">
              <a:avLst/>
            </a:prstGeom>
          </p:spPr>
        </p:pic>
        <p:grpSp>
          <p:nvGrpSpPr>
            <p:cNvPr id="38" name="グループ化 37">
              <a:extLst>
                <a:ext uri="{FF2B5EF4-FFF2-40B4-BE49-F238E27FC236}">
                  <a16:creationId xmlns:a16="http://schemas.microsoft.com/office/drawing/2014/main" id="{560F36E0-AD38-447E-9D20-584F721C6656}"/>
                </a:ext>
              </a:extLst>
            </p:cNvPr>
            <p:cNvGrpSpPr/>
            <p:nvPr/>
          </p:nvGrpSpPr>
          <p:grpSpPr>
            <a:xfrm>
              <a:off x="328407" y="715296"/>
              <a:ext cx="6835622" cy="1192303"/>
              <a:chOff x="-6216783" y="734137"/>
              <a:chExt cx="6835622" cy="1192303"/>
            </a:xfrm>
          </p:grpSpPr>
          <p:sp>
            <p:nvSpPr>
              <p:cNvPr id="39" name="テキスト ボックス 23">
                <a:extLst>
                  <a:ext uri="{FF2B5EF4-FFF2-40B4-BE49-F238E27FC236}">
                    <a16:creationId xmlns:a16="http://schemas.microsoft.com/office/drawing/2014/main" id="{3C63C923-AD34-4BDA-8F5E-170E576A39DF}"/>
                  </a:ext>
                </a:extLst>
              </p:cNvPr>
              <p:cNvSpPr txBox="1">
                <a:spLocks noChangeArrowheads="1"/>
              </p:cNvSpPr>
              <p:nvPr/>
            </p:nvSpPr>
            <p:spPr bwMode="auto">
              <a:xfrm>
                <a:off x="-6216783" y="1041726"/>
                <a:ext cx="105674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ja-JP" altLang="en-US" sz="1200" dirty="0"/>
                  <a:t>得点</a:t>
                </a:r>
              </a:p>
            </p:txBody>
          </p:sp>
          <p:sp>
            <p:nvSpPr>
              <p:cNvPr id="40" name="テキスト ボックス 40">
                <a:extLst>
                  <a:ext uri="{FF2B5EF4-FFF2-40B4-BE49-F238E27FC236}">
                    <a16:creationId xmlns:a16="http://schemas.microsoft.com/office/drawing/2014/main" id="{28E84F8E-CC95-46D8-8405-5A9088231EF0}"/>
                  </a:ext>
                </a:extLst>
              </p:cNvPr>
              <p:cNvSpPr txBox="1">
                <a:spLocks noChangeArrowheads="1"/>
              </p:cNvSpPr>
              <p:nvPr/>
            </p:nvSpPr>
            <p:spPr bwMode="auto">
              <a:xfrm>
                <a:off x="-6200923" y="1649441"/>
                <a:ext cx="13176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ja-JP" altLang="en-US" sz="1200" dirty="0"/>
                  <a:t>計</a:t>
                </a:r>
                <a:r>
                  <a:rPr lang="en-US" altLang="ja-JP" sz="1200" dirty="0"/>
                  <a:t>50</a:t>
                </a:r>
                <a:r>
                  <a:rPr lang="ja-JP" altLang="en-US" sz="1200" dirty="0"/>
                  <a:t>ポイント</a:t>
                </a:r>
                <a:endParaRPr lang="en-US" altLang="ja-JP" sz="1200" dirty="0"/>
              </a:p>
            </p:txBody>
          </p:sp>
          <p:sp>
            <p:nvSpPr>
              <p:cNvPr id="41" name="テキスト ボックス 18">
                <a:extLst>
                  <a:ext uri="{FF2B5EF4-FFF2-40B4-BE49-F238E27FC236}">
                    <a16:creationId xmlns:a16="http://schemas.microsoft.com/office/drawing/2014/main" id="{6063058E-6872-4F1A-AD95-7BC395C1C127}"/>
                  </a:ext>
                </a:extLst>
              </p:cNvPr>
              <p:cNvSpPr txBox="1">
                <a:spLocks noChangeArrowheads="1"/>
              </p:cNvSpPr>
              <p:nvPr/>
            </p:nvSpPr>
            <p:spPr bwMode="auto">
              <a:xfrm>
                <a:off x="-4853916" y="734137"/>
                <a:ext cx="547275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en-US" altLang="ja-JP" sz="1000" dirty="0"/>
                  <a:t>0</a:t>
                </a:r>
                <a:r>
                  <a:rPr lang="ja-JP" altLang="en-US" sz="1000" dirty="0"/>
                  <a:t>          </a:t>
                </a:r>
                <a:r>
                  <a:rPr lang="en-US" altLang="ja-JP" sz="1000" dirty="0"/>
                  <a:t>15</a:t>
                </a:r>
                <a:r>
                  <a:rPr lang="ja-JP" altLang="en-US" sz="1000" dirty="0"/>
                  <a:t>         </a:t>
                </a:r>
                <a:r>
                  <a:rPr lang="en-US" altLang="ja-JP" sz="1000" dirty="0"/>
                  <a:t>30</a:t>
                </a:r>
                <a:r>
                  <a:rPr lang="ja-JP" altLang="en-US" sz="1000" dirty="0"/>
                  <a:t>         </a:t>
                </a:r>
                <a:r>
                  <a:rPr lang="en-US" altLang="ja-JP" sz="1000" dirty="0"/>
                  <a:t>45</a:t>
                </a:r>
                <a:r>
                  <a:rPr lang="ja-JP" altLang="en-US" sz="1000" dirty="0"/>
                  <a:t>          </a:t>
                </a:r>
                <a:r>
                  <a:rPr lang="en-US" altLang="ja-JP" sz="1000" dirty="0"/>
                  <a:t>60</a:t>
                </a:r>
                <a:r>
                  <a:rPr lang="ja-JP" altLang="en-US" sz="1000" dirty="0"/>
                  <a:t>         </a:t>
                </a:r>
                <a:r>
                  <a:rPr lang="en-US" altLang="ja-JP" sz="1000" dirty="0"/>
                  <a:t>75</a:t>
                </a:r>
                <a:r>
                  <a:rPr lang="ja-JP" altLang="en-US" sz="1000" dirty="0"/>
                  <a:t>          </a:t>
                </a:r>
                <a:r>
                  <a:rPr lang="en-US" altLang="ja-JP" sz="1000" dirty="0"/>
                  <a:t>90</a:t>
                </a:r>
                <a:r>
                  <a:rPr lang="ja-JP" altLang="en-US" sz="1000" dirty="0"/>
                  <a:t>         </a:t>
                </a:r>
                <a:r>
                  <a:rPr lang="en-US" altLang="ja-JP" sz="1000" dirty="0"/>
                  <a:t>105       120       135       150       165      180s</a:t>
                </a:r>
                <a:endParaRPr lang="ja-JP" altLang="en-US" sz="1000" dirty="0"/>
              </a:p>
            </p:txBody>
          </p:sp>
        </p:grpSp>
      </p:grpSp>
      <p:grpSp>
        <p:nvGrpSpPr>
          <p:cNvPr id="6" name="グループ化 5">
            <a:extLst>
              <a:ext uri="{FF2B5EF4-FFF2-40B4-BE49-F238E27FC236}">
                <a16:creationId xmlns:a16="http://schemas.microsoft.com/office/drawing/2014/main" id="{D0EB05DA-16CF-4121-B089-692F036E4B62}"/>
              </a:ext>
            </a:extLst>
          </p:cNvPr>
          <p:cNvGrpSpPr/>
          <p:nvPr/>
        </p:nvGrpSpPr>
        <p:grpSpPr>
          <a:xfrm>
            <a:off x="1752082" y="4098766"/>
            <a:ext cx="1205033" cy="1000835"/>
            <a:chOff x="1752082" y="4098766"/>
            <a:chExt cx="1205033" cy="1000835"/>
          </a:xfrm>
        </p:grpSpPr>
        <p:grpSp>
          <p:nvGrpSpPr>
            <p:cNvPr id="5" name="グループ化 4">
              <a:extLst>
                <a:ext uri="{FF2B5EF4-FFF2-40B4-BE49-F238E27FC236}">
                  <a16:creationId xmlns:a16="http://schemas.microsoft.com/office/drawing/2014/main" id="{8FE46FAD-8562-421B-8406-12D0F48F7E60}"/>
                </a:ext>
              </a:extLst>
            </p:cNvPr>
            <p:cNvGrpSpPr/>
            <p:nvPr/>
          </p:nvGrpSpPr>
          <p:grpSpPr>
            <a:xfrm>
              <a:off x="1752082" y="4098766"/>
              <a:ext cx="398191" cy="990268"/>
              <a:chOff x="1752082" y="4098766"/>
              <a:chExt cx="398191" cy="990268"/>
            </a:xfrm>
          </p:grpSpPr>
          <p:cxnSp>
            <p:nvCxnSpPr>
              <p:cNvPr id="72" name="直線コネクタ 71">
                <a:extLst>
                  <a:ext uri="{FF2B5EF4-FFF2-40B4-BE49-F238E27FC236}">
                    <a16:creationId xmlns:a16="http://schemas.microsoft.com/office/drawing/2014/main" id="{921FCE18-A522-4F93-9B1A-64719A1AD4DE}"/>
                  </a:ext>
                </a:extLst>
              </p:cNvPr>
              <p:cNvCxnSpPr>
                <a:cxnSpLocks/>
              </p:cNvCxnSpPr>
              <p:nvPr/>
            </p:nvCxnSpPr>
            <p:spPr>
              <a:xfrm>
                <a:off x="1944998" y="4113518"/>
                <a:ext cx="0" cy="97236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874354EB-427C-4DD1-95B3-4E66DD10879E}"/>
                  </a:ext>
                </a:extLst>
              </p:cNvPr>
              <p:cNvCxnSpPr/>
              <p:nvPr/>
            </p:nvCxnSpPr>
            <p:spPr>
              <a:xfrm>
                <a:off x="1977473" y="4098766"/>
                <a:ext cx="1728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42BCD15E-EB30-4615-A166-C15202A39F72}"/>
                  </a:ext>
                </a:extLst>
              </p:cNvPr>
              <p:cNvCxnSpPr>
                <a:cxnSpLocks/>
              </p:cNvCxnSpPr>
              <p:nvPr/>
            </p:nvCxnSpPr>
            <p:spPr>
              <a:xfrm flipV="1">
                <a:off x="1752082" y="5085879"/>
                <a:ext cx="164750" cy="315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18ECF4C6-AA7F-4C40-BA9D-D79C7999C2A5}"/>
                  </a:ext>
                </a:extLst>
              </p:cNvPr>
              <p:cNvCxnSpPr>
                <a:cxnSpLocks/>
              </p:cNvCxnSpPr>
              <p:nvPr/>
            </p:nvCxnSpPr>
            <p:spPr>
              <a:xfrm>
                <a:off x="2150273" y="4113518"/>
                <a:ext cx="0" cy="97236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1" name="グループ化 130">
              <a:extLst>
                <a:ext uri="{FF2B5EF4-FFF2-40B4-BE49-F238E27FC236}">
                  <a16:creationId xmlns:a16="http://schemas.microsoft.com/office/drawing/2014/main" id="{616705BA-124D-4DD9-8C18-E486BA8A9DED}"/>
                </a:ext>
              </a:extLst>
            </p:cNvPr>
            <p:cNvGrpSpPr/>
            <p:nvPr/>
          </p:nvGrpSpPr>
          <p:grpSpPr>
            <a:xfrm>
              <a:off x="2156451" y="4109333"/>
              <a:ext cx="398191" cy="990268"/>
              <a:chOff x="1752082" y="4098766"/>
              <a:chExt cx="398191" cy="990268"/>
            </a:xfrm>
          </p:grpSpPr>
          <p:cxnSp>
            <p:nvCxnSpPr>
              <p:cNvPr id="132" name="直線コネクタ 131">
                <a:extLst>
                  <a:ext uri="{FF2B5EF4-FFF2-40B4-BE49-F238E27FC236}">
                    <a16:creationId xmlns:a16="http://schemas.microsoft.com/office/drawing/2014/main" id="{311EC43D-7AEB-469C-BB11-E739A20D4B74}"/>
                  </a:ext>
                </a:extLst>
              </p:cNvPr>
              <p:cNvCxnSpPr>
                <a:cxnSpLocks/>
              </p:cNvCxnSpPr>
              <p:nvPr/>
            </p:nvCxnSpPr>
            <p:spPr>
              <a:xfrm>
                <a:off x="1944998" y="4113518"/>
                <a:ext cx="0" cy="97236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07AFD9A3-D07B-48D0-9A9C-7BC19AC5E163}"/>
                  </a:ext>
                </a:extLst>
              </p:cNvPr>
              <p:cNvCxnSpPr/>
              <p:nvPr/>
            </p:nvCxnSpPr>
            <p:spPr>
              <a:xfrm>
                <a:off x="1977473" y="4098766"/>
                <a:ext cx="1728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907A5D25-9A42-4B47-9042-AD4A06012660}"/>
                  </a:ext>
                </a:extLst>
              </p:cNvPr>
              <p:cNvCxnSpPr>
                <a:cxnSpLocks/>
              </p:cNvCxnSpPr>
              <p:nvPr/>
            </p:nvCxnSpPr>
            <p:spPr>
              <a:xfrm flipV="1">
                <a:off x="1752082" y="5085879"/>
                <a:ext cx="164750" cy="315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4256FF4B-2CCB-403E-92E4-5AEB0D9859DE}"/>
                  </a:ext>
                </a:extLst>
              </p:cNvPr>
              <p:cNvCxnSpPr>
                <a:cxnSpLocks/>
              </p:cNvCxnSpPr>
              <p:nvPr/>
            </p:nvCxnSpPr>
            <p:spPr>
              <a:xfrm>
                <a:off x="2150273" y="4113518"/>
                <a:ext cx="0" cy="97236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6" name="グループ化 135">
              <a:extLst>
                <a:ext uri="{FF2B5EF4-FFF2-40B4-BE49-F238E27FC236}">
                  <a16:creationId xmlns:a16="http://schemas.microsoft.com/office/drawing/2014/main" id="{55A50219-4A6E-4B27-8E77-3782E732B589}"/>
                </a:ext>
              </a:extLst>
            </p:cNvPr>
            <p:cNvGrpSpPr/>
            <p:nvPr/>
          </p:nvGrpSpPr>
          <p:grpSpPr>
            <a:xfrm>
              <a:off x="2558924" y="4104564"/>
              <a:ext cx="398191" cy="990268"/>
              <a:chOff x="1752082" y="4098766"/>
              <a:chExt cx="398191" cy="990268"/>
            </a:xfrm>
          </p:grpSpPr>
          <p:cxnSp>
            <p:nvCxnSpPr>
              <p:cNvPr id="137" name="直線コネクタ 136">
                <a:extLst>
                  <a:ext uri="{FF2B5EF4-FFF2-40B4-BE49-F238E27FC236}">
                    <a16:creationId xmlns:a16="http://schemas.microsoft.com/office/drawing/2014/main" id="{5672656B-6D5F-4A0A-A42F-07573664F3F0}"/>
                  </a:ext>
                </a:extLst>
              </p:cNvPr>
              <p:cNvCxnSpPr>
                <a:cxnSpLocks/>
              </p:cNvCxnSpPr>
              <p:nvPr/>
            </p:nvCxnSpPr>
            <p:spPr>
              <a:xfrm>
                <a:off x="1944998" y="4113518"/>
                <a:ext cx="0" cy="97236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8" name="直線コネクタ 137">
                <a:extLst>
                  <a:ext uri="{FF2B5EF4-FFF2-40B4-BE49-F238E27FC236}">
                    <a16:creationId xmlns:a16="http://schemas.microsoft.com/office/drawing/2014/main" id="{1A36F85F-9730-4612-A712-468B0E972BCA}"/>
                  </a:ext>
                </a:extLst>
              </p:cNvPr>
              <p:cNvCxnSpPr/>
              <p:nvPr/>
            </p:nvCxnSpPr>
            <p:spPr>
              <a:xfrm>
                <a:off x="1977473" y="4098766"/>
                <a:ext cx="1728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9" name="直線コネクタ 138">
                <a:extLst>
                  <a:ext uri="{FF2B5EF4-FFF2-40B4-BE49-F238E27FC236}">
                    <a16:creationId xmlns:a16="http://schemas.microsoft.com/office/drawing/2014/main" id="{1993B6B1-74F8-4A01-9CBE-89FE946F4109}"/>
                  </a:ext>
                </a:extLst>
              </p:cNvPr>
              <p:cNvCxnSpPr>
                <a:cxnSpLocks/>
              </p:cNvCxnSpPr>
              <p:nvPr/>
            </p:nvCxnSpPr>
            <p:spPr>
              <a:xfrm flipV="1">
                <a:off x="1752082" y="5085879"/>
                <a:ext cx="164750" cy="315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BA0A7985-99F1-423E-BC07-3F150426EA48}"/>
                  </a:ext>
                </a:extLst>
              </p:cNvPr>
              <p:cNvCxnSpPr>
                <a:cxnSpLocks/>
              </p:cNvCxnSpPr>
              <p:nvPr/>
            </p:nvCxnSpPr>
            <p:spPr>
              <a:xfrm>
                <a:off x="2150273" y="4113518"/>
                <a:ext cx="0" cy="97236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141" name="グループ化 140">
            <a:extLst>
              <a:ext uri="{FF2B5EF4-FFF2-40B4-BE49-F238E27FC236}">
                <a16:creationId xmlns:a16="http://schemas.microsoft.com/office/drawing/2014/main" id="{7B2F2630-6BAD-43D0-988C-F683E583299E}"/>
              </a:ext>
            </a:extLst>
          </p:cNvPr>
          <p:cNvGrpSpPr/>
          <p:nvPr/>
        </p:nvGrpSpPr>
        <p:grpSpPr>
          <a:xfrm>
            <a:off x="2988639" y="4109847"/>
            <a:ext cx="1205033" cy="1000835"/>
            <a:chOff x="1752082" y="4098766"/>
            <a:chExt cx="1205033" cy="1000835"/>
          </a:xfrm>
        </p:grpSpPr>
        <p:grpSp>
          <p:nvGrpSpPr>
            <p:cNvPr id="142" name="グループ化 141">
              <a:extLst>
                <a:ext uri="{FF2B5EF4-FFF2-40B4-BE49-F238E27FC236}">
                  <a16:creationId xmlns:a16="http://schemas.microsoft.com/office/drawing/2014/main" id="{A1CDCCEE-45AB-4C58-8BE8-4D7548189042}"/>
                </a:ext>
              </a:extLst>
            </p:cNvPr>
            <p:cNvGrpSpPr/>
            <p:nvPr/>
          </p:nvGrpSpPr>
          <p:grpSpPr>
            <a:xfrm>
              <a:off x="1752082" y="4098766"/>
              <a:ext cx="398191" cy="990268"/>
              <a:chOff x="1752082" y="4098766"/>
              <a:chExt cx="398191" cy="990268"/>
            </a:xfrm>
          </p:grpSpPr>
          <p:cxnSp>
            <p:nvCxnSpPr>
              <p:cNvPr id="153" name="直線コネクタ 152">
                <a:extLst>
                  <a:ext uri="{FF2B5EF4-FFF2-40B4-BE49-F238E27FC236}">
                    <a16:creationId xmlns:a16="http://schemas.microsoft.com/office/drawing/2014/main" id="{A5F98EA2-9EE9-4D57-A18E-B38D30341916}"/>
                  </a:ext>
                </a:extLst>
              </p:cNvPr>
              <p:cNvCxnSpPr>
                <a:cxnSpLocks/>
              </p:cNvCxnSpPr>
              <p:nvPr/>
            </p:nvCxnSpPr>
            <p:spPr>
              <a:xfrm>
                <a:off x="1944998" y="4113518"/>
                <a:ext cx="0" cy="97236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直線コネクタ 153">
                <a:extLst>
                  <a:ext uri="{FF2B5EF4-FFF2-40B4-BE49-F238E27FC236}">
                    <a16:creationId xmlns:a16="http://schemas.microsoft.com/office/drawing/2014/main" id="{69D2A68C-C2CB-425F-9149-1030770B1640}"/>
                  </a:ext>
                </a:extLst>
              </p:cNvPr>
              <p:cNvCxnSpPr/>
              <p:nvPr/>
            </p:nvCxnSpPr>
            <p:spPr>
              <a:xfrm>
                <a:off x="1977473" y="4098766"/>
                <a:ext cx="1728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EF49AC31-7652-422D-B37A-7A13791EACA2}"/>
                  </a:ext>
                </a:extLst>
              </p:cNvPr>
              <p:cNvCxnSpPr>
                <a:cxnSpLocks/>
              </p:cNvCxnSpPr>
              <p:nvPr/>
            </p:nvCxnSpPr>
            <p:spPr>
              <a:xfrm flipV="1">
                <a:off x="1752082" y="5085879"/>
                <a:ext cx="164750" cy="315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E598D4C9-D5E6-4C4E-9105-3B6FB5561111}"/>
                  </a:ext>
                </a:extLst>
              </p:cNvPr>
              <p:cNvCxnSpPr>
                <a:cxnSpLocks/>
              </p:cNvCxnSpPr>
              <p:nvPr/>
            </p:nvCxnSpPr>
            <p:spPr>
              <a:xfrm>
                <a:off x="2150273" y="4113518"/>
                <a:ext cx="0" cy="97236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3" name="グループ化 142">
              <a:extLst>
                <a:ext uri="{FF2B5EF4-FFF2-40B4-BE49-F238E27FC236}">
                  <a16:creationId xmlns:a16="http://schemas.microsoft.com/office/drawing/2014/main" id="{803ECAA2-DD2B-4D0C-B901-68CE26E39563}"/>
                </a:ext>
              </a:extLst>
            </p:cNvPr>
            <p:cNvGrpSpPr/>
            <p:nvPr/>
          </p:nvGrpSpPr>
          <p:grpSpPr>
            <a:xfrm>
              <a:off x="2156451" y="4109333"/>
              <a:ext cx="398191" cy="990268"/>
              <a:chOff x="1752082" y="4098766"/>
              <a:chExt cx="398191" cy="990268"/>
            </a:xfrm>
          </p:grpSpPr>
          <p:cxnSp>
            <p:nvCxnSpPr>
              <p:cNvPr id="149" name="直線コネクタ 148">
                <a:extLst>
                  <a:ext uri="{FF2B5EF4-FFF2-40B4-BE49-F238E27FC236}">
                    <a16:creationId xmlns:a16="http://schemas.microsoft.com/office/drawing/2014/main" id="{1964F66E-08E0-422F-93CD-DA547FE56AD8}"/>
                  </a:ext>
                </a:extLst>
              </p:cNvPr>
              <p:cNvCxnSpPr>
                <a:cxnSpLocks/>
              </p:cNvCxnSpPr>
              <p:nvPr/>
            </p:nvCxnSpPr>
            <p:spPr>
              <a:xfrm>
                <a:off x="1944998" y="4113518"/>
                <a:ext cx="0" cy="97236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a:extLst>
                  <a:ext uri="{FF2B5EF4-FFF2-40B4-BE49-F238E27FC236}">
                    <a16:creationId xmlns:a16="http://schemas.microsoft.com/office/drawing/2014/main" id="{4B8CD081-CEDD-453A-9884-9A0353483D5A}"/>
                  </a:ext>
                </a:extLst>
              </p:cNvPr>
              <p:cNvCxnSpPr/>
              <p:nvPr/>
            </p:nvCxnSpPr>
            <p:spPr>
              <a:xfrm>
                <a:off x="1977473" y="4098766"/>
                <a:ext cx="1728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1" name="直線コネクタ 150">
                <a:extLst>
                  <a:ext uri="{FF2B5EF4-FFF2-40B4-BE49-F238E27FC236}">
                    <a16:creationId xmlns:a16="http://schemas.microsoft.com/office/drawing/2014/main" id="{78B1B61C-7029-479D-84F3-EC746FB59F52}"/>
                  </a:ext>
                </a:extLst>
              </p:cNvPr>
              <p:cNvCxnSpPr>
                <a:cxnSpLocks/>
              </p:cNvCxnSpPr>
              <p:nvPr/>
            </p:nvCxnSpPr>
            <p:spPr>
              <a:xfrm flipV="1">
                <a:off x="1752082" y="5085879"/>
                <a:ext cx="164750" cy="315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a:extLst>
                  <a:ext uri="{FF2B5EF4-FFF2-40B4-BE49-F238E27FC236}">
                    <a16:creationId xmlns:a16="http://schemas.microsoft.com/office/drawing/2014/main" id="{CB11825D-B0CC-41F7-AC1F-92F11B83A356}"/>
                  </a:ext>
                </a:extLst>
              </p:cNvPr>
              <p:cNvCxnSpPr>
                <a:cxnSpLocks/>
              </p:cNvCxnSpPr>
              <p:nvPr/>
            </p:nvCxnSpPr>
            <p:spPr>
              <a:xfrm>
                <a:off x="2150273" y="4113518"/>
                <a:ext cx="0" cy="97236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4" name="グループ化 143">
              <a:extLst>
                <a:ext uri="{FF2B5EF4-FFF2-40B4-BE49-F238E27FC236}">
                  <a16:creationId xmlns:a16="http://schemas.microsoft.com/office/drawing/2014/main" id="{C0C323FD-A1AF-4CD5-BED6-5A6FD7B1753E}"/>
                </a:ext>
              </a:extLst>
            </p:cNvPr>
            <p:cNvGrpSpPr/>
            <p:nvPr/>
          </p:nvGrpSpPr>
          <p:grpSpPr>
            <a:xfrm>
              <a:off x="2558924" y="4104564"/>
              <a:ext cx="398191" cy="990268"/>
              <a:chOff x="1752082" y="4098766"/>
              <a:chExt cx="398191" cy="990268"/>
            </a:xfrm>
          </p:grpSpPr>
          <p:cxnSp>
            <p:nvCxnSpPr>
              <p:cNvPr id="145" name="直線コネクタ 144">
                <a:extLst>
                  <a:ext uri="{FF2B5EF4-FFF2-40B4-BE49-F238E27FC236}">
                    <a16:creationId xmlns:a16="http://schemas.microsoft.com/office/drawing/2014/main" id="{3BB0B668-A2EC-4F03-9515-FC7A6C458908}"/>
                  </a:ext>
                </a:extLst>
              </p:cNvPr>
              <p:cNvCxnSpPr>
                <a:cxnSpLocks/>
              </p:cNvCxnSpPr>
              <p:nvPr/>
            </p:nvCxnSpPr>
            <p:spPr>
              <a:xfrm>
                <a:off x="1944998" y="4113518"/>
                <a:ext cx="0" cy="97236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D8BAC0A6-15FA-4682-8E3C-5007B7D3D693}"/>
                  </a:ext>
                </a:extLst>
              </p:cNvPr>
              <p:cNvCxnSpPr/>
              <p:nvPr/>
            </p:nvCxnSpPr>
            <p:spPr>
              <a:xfrm>
                <a:off x="1977473" y="4098766"/>
                <a:ext cx="1728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a:extLst>
                  <a:ext uri="{FF2B5EF4-FFF2-40B4-BE49-F238E27FC236}">
                    <a16:creationId xmlns:a16="http://schemas.microsoft.com/office/drawing/2014/main" id="{5B087A60-62E0-4D53-A5A0-7B4730A9842C}"/>
                  </a:ext>
                </a:extLst>
              </p:cNvPr>
              <p:cNvCxnSpPr>
                <a:cxnSpLocks/>
              </p:cNvCxnSpPr>
              <p:nvPr/>
            </p:nvCxnSpPr>
            <p:spPr>
              <a:xfrm flipV="1">
                <a:off x="1752082" y="5085879"/>
                <a:ext cx="164750" cy="315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直線コネクタ 147">
                <a:extLst>
                  <a:ext uri="{FF2B5EF4-FFF2-40B4-BE49-F238E27FC236}">
                    <a16:creationId xmlns:a16="http://schemas.microsoft.com/office/drawing/2014/main" id="{EA0A0491-C806-45A2-AA83-15C8C012F102}"/>
                  </a:ext>
                </a:extLst>
              </p:cNvPr>
              <p:cNvCxnSpPr>
                <a:cxnSpLocks/>
              </p:cNvCxnSpPr>
              <p:nvPr/>
            </p:nvCxnSpPr>
            <p:spPr>
              <a:xfrm>
                <a:off x="2150273" y="4113518"/>
                <a:ext cx="0" cy="97236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157" name="グループ化 156">
            <a:extLst>
              <a:ext uri="{FF2B5EF4-FFF2-40B4-BE49-F238E27FC236}">
                <a16:creationId xmlns:a16="http://schemas.microsoft.com/office/drawing/2014/main" id="{E54CD13A-F1D8-4428-80C4-9DE55D2CE2EC}"/>
              </a:ext>
            </a:extLst>
          </p:cNvPr>
          <p:cNvGrpSpPr/>
          <p:nvPr/>
        </p:nvGrpSpPr>
        <p:grpSpPr>
          <a:xfrm>
            <a:off x="4216273" y="4109847"/>
            <a:ext cx="1205033" cy="1000835"/>
            <a:chOff x="1752082" y="4098766"/>
            <a:chExt cx="1205033" cy="1000835"/>
          </a:xfrm>
        </p:grpSpPr>
        <p:grpSp>
          <p:nvGrpSpPr>
            <p:cNvPr id="158" name="グループ化 157">
              <a:extLst>
                <a:ext uri="{FF2B5EF4-FFF2-40B4-BE49-F238E27FC236}">
                  <a16:creationId xmlns:a16="http://schemas.microsoft.com/office/drawing/2014/main" id="{2D69549E-EBE5-4BC7-BFC8-0E194B4FA61C}"/>
                </a:ext>
              </a:extLst>
            </p:cNvPr>
            <p:cNvGrpSpPr/>
            <p:nvPr/>
          </p:nvGrpSpPr>
          <p:grpSpPr>
            <a:xfrm>
              <a:off x="1752082" y="4098766"/>
              <a:ext cx="398191" cy="990268"/>
              <a:chOff x="1752082" y="4098766"/>
              <a:chExt cx="398191" cy="990268"/>
            </a:xfrm>
          </p:grpSpPr>
          <p:cxnSp>
            <p:nvCxnSpPr>
              <p:cNvPr id="169" name="直線コネクタ 168">
                <a:extLst>
                  <a:ext uri="{FF2B5EF4-FFF2-40B4-BE49-F238E27FC236}">
                    <a16:creationId xmlns:a16="http://schemas.microsoft.com/office/drawing/2014/main" id="{B4E849B7-3A00-4BB9-9A85-47B95FE8903C}"/>
                  </a:ext>
                </a:extLst>
              </p:cNvPr>
              <p:cNvCxnSpPr>
                <a:cxnSpLocks/>
              </p:cNvCxnSpPr>
              <p:nvPr/>
            </p:nvCxnSpPr>
            <p:spPr>
              <a:xfrm>
                <a:off x="1944998" y="4113518"/>
                <a:ext cx="0" cy="97236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0" name="直線コネクタ 169">
                <a:extLst>
                  <a:ext uri="{FF2B5EF4-FFF2-40B4-BE49-F238E27FC236}">
                    <a16:creationId xmlns:a16="http://schemas.microsoft.com/office/drawing/2014/main" id="{1D7BD9C3-7AC3-4B41-BB64-95ADACFD69AE}"/>
                  </a:ext>
                </a:extLst>
              </p:cNvPr>
              <p:cNvCxnSpPr/>
              <p:nvPr/>
            </p:nvCxnSpPr>
            <p:spPr>
              <a:xfrm>
                <a:off x="1977473" y="4098766"/>
                <a:ext cx="1728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1" name="直線コネクタ 170">
                <a:extLst>
                  <a:ext uri="{FF2B5EF4-FFF2-40B4-BE49-F238E27FC236}">
                    <a16:creationId xmlns:a16="http://schemas.microsoft.com/office/drawing/2014/main" id="{9C47DC5E-50E3-431A-835C-40240114A431}"/>
                  </a:ext>
                </a:extLst>
              </p:cNvPr>
              <p:cNvCxnSpPr>
                <a:cxnSpLocks/>
              </p:cNvCxnSpPr>
              <p:nvPr/>
            </p:nvCxnSpPr>
            <p:spPr>
              <a:xfrm flipV="1">
                <a:off x="1752082" y="5085879"/>
                <a:ext cx="164750" cy="315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直線コネクタ 171">
                <a:extLst>
                  <a:ext uri="{FF2B5EF4-FFF2-40B4-BE49-F238E27FC236}">
                    <a16:creationId xmlns:a16="http://schemas.microsoft.com/office/drawing/2014/main" id="{F85DB268-EEEA-4A90-80E2-7ECA1164010D}"/>
                  </a:ext>
                </a:extLst>
              </p:cNvPr>
              <p:cNvCxnSpPr>
                <a:cxnSpLocks/>
              </p:cNvCxnSpPr>
              <p:nvPr/>
            </p:nvCxnSpPr>
            <p:spPr>
              <a:xfrm>
                <a:off x="2150273" y="4113518"/>
                <a:ext cx="0" cy="97236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59" name="グループ化 158">
              <a:extLst>
                <a:ext uri="{FF2B5EF4-FFF2-40B4-BE49-F238E27FC236}">
                  <a16:creationId xmlns:a16="http://schemas.microsoft.com/office/drawing/2014/main" id="{D46F9468-9F8D-4212-B065-61E51E7019F5}"/>
                </a:ext>
              </a:extLst>
            </p:cNvPr>
            <p:cNvGrpSpPr/>
            <p:nvPr/>
          </p:nvGrpSpPr>
          <p:grpSpPr>
            <a:xfrm>
              <a:off x="2156451" y="4109333"/>
              <a:ext cx="398191" cy="990268"/>
              <a:chOff x="1752082" y="4098766"/>
              <a:chExt cx="398191" cy="990268"/>
            </a:xfrm>
          </p:grpSpPr>
          <p:cxnSp>
            <p:nvCxnSpPr>
              <p:cNvPr id="165" name="直線コネクタ 164">
                <a:extLst>
                  <a:ext uri="{FF2B5EF4-FFF2-40B4-BE49-F238E27FC236}">
                    <a16:creationId xmlns:a16="http://schemas.microsoft.com/office/drawing/2014/main" id="{DA9848B4-01C1-4C00-AC2A-362F8B125EF0}"/>
                  </a:ext>
                </a:extLst>
              </p:cNvPr>
              <p:cNvCxnSpPr>
                <a:cxnSpLocks/>
              </p:cNvCxnSpPr>
              <p:nvPr/>
            </p:nvCxnSpPr>
            <p:spPr>
              <a:xfrm>
                <a:off x="1944998" y="4113518"/>
                <a:ext cx="0" cy="97236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6" name="直線コネクタ 165">
                <a:extLst>
                  <a:ext uri="{FF2B5EF4-FFF2-40B4-BE49-F238E27FC236}">
                    <a16:creationId xmlns:a16="http://schemas.microsoft.com/office/drawing/2014/main" id="{ADD5BAE9-02B0-4157-9D39-8C46DB71BC70}"/>
                  </a:ext>
                </a:extLst>
              </p:cNvPr>
              <p:cNvCxnSpPr/>
              <p:nvPr/>
            </p:nvCxnSpPr>
            <p:spPr>
              <a:xfrm>
                <a:off x="1977473" y="4098766"/>
                <a:ext cx="1728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直線コネクタ 166">
                <a:extLst>
                  <a:ext uri="{FF2B5EF4-FFF2-40B4-BE49-F238E27FC236}">
                    <a16:creationId xmlns:a16="http://schemas.microsoft.com/office/drawing/2014/main" id="{EEC31174-5F74-40DB-85ED-D1233711AF05}"/>
                  </a:ext>
                </a:extLst>
              </p:cNvPr>
              <p:cNvCxnSpPr>
                <a:cxnSpLocks/>
              </p:cNvCxnSpPr>
              <p:nvPr/>
            </p:nvCxnSpPr>
            <p:spPr>
              <a:xfrm flipV="1">
                <a:off x="1752082" y="5085879"/>
                <a:ext cx="164750" cy="315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8" name="直線コネクタ 167">
                <a:extLst>
                  <a:ext uri="{FF2B5EF4-FFF2-40B4-BE49-F238E27FC236}">
                    <a16:creationId xmlns:a16="http://schemas.microsoft.com/office/drawing/2014/main" id="{61FB38EA-0718-4344-90E5-B94F8266AEE2}"/>
                  </a:ext>
                </a:extLst>
              </p:cNvPr>
              <p:cNvCxnSpPr>
                <a:cxnSpLocks/>
              </p:cNvCxnSpPr>
              <p:nvPr/>
            </p:nvCxnSpPr>
            <p:spPr>
              <a:xfrm>
                <a:off x="2150273" y="4113518"/>
                <a:ext cx="0" cy="97236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60" name="グループ化 159">
              <a:extLst>
                <a:ext uri="{FF2B5EF4-FFF2-40B4-BE49-F238E27FC236}">
                  <a16:creationId xmlns:a16="http://schemas.microsoft.com/office/drawing/2014/main" id="{968FF196-CD68-4D0F-AF52-70E22FBF7279}"/>
                </a:ext>
              </a:extLst>
            </p:cNvPr>
            <p:cNvGrpSpPr/>
            <p:nvPr/>
          </p:nvGrpSpPr>
          <p:grpSpPr>
            <a:xfrm>
              <a:off x="2558924" y="4104564"/>
              <a:ext cx="398191" cy="990268"/>
              <a:chOff x="1752082" y="4098766"/>
              <a:chExt cx="398191" cy="990268"/>
            </a:xfrm>
          </p:grpSpPr>
          <p:cxnSp>
            <p:nvCxnSpPr>
              <p:cNvPr id="161" name="直線コネクタ 160">
                <a:extLst>
                  <a:ext uri="{FF2B5EF4-FFF2-40B4-BE49-F238E27FC236}">
                    <a16:creationId xmlns:a16="http://schemas.microsoft.com/office/drawing/2014/main" id="{B3CC2EB2-615C-4FC7-BDD2-2B781238F42E}"/>
                  </a:ext>
                </a:extLst>
              </p:cNvPr>
              <p:cNvCxnSpPr>
                <a:cxnSpLocks/>
              </p:cNvCxnSpPr>
              <p:nvPr/>
            </p:nvCxnSpPr>
            <p:spPr>
              <a:xfrm>
                <a:off x="1944998" y="4113518"/>
                <a:ext cx="0" cy="97236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2" name="直線コネクタ 161">
                <a:extLst>
                  <a:ext uri="{FF2B5EF4-FFF2-40B4-BE49-F238E27FC236}">
                    <a16:creationId xmlns:a16="http://schemas.microsoft.com/office/drawing/2014/main" id="{EC605E98-E0F2-4DEF-891D-7433CC7FE074}"/>
                  </a:ext>
                </a:extLst>
              </p:cNvPr>
              <p:cNvCxnSpPr/>
              <p:nvPr/>
            </p:nvCxnSpPr>
            <p:spPr>
              <a:xfrm>
                <a:off x="1977473" y="4098766"/>
                <a:ext cx="1728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3" name="直線コネクタ 162">
                <a:extLst>
                  <a:ext uri="{FF2B5EF4-FFF2-40B4-BE49-F238E27FC236}">
                    <a16:creationId xmlns:a16="http://schemas.microsoft.com/office/drawing/2014/main" id="{DCD1F06E-D52C-4389-ABEF-B3BF8260FE2E}"/>
                  </a:ext>
                </a:extLst>
              </p:cNvPr>
              <p:cNvCxnSpPr>
                <a:cxnSpLocks/>
              </p:cNvCxnSpPr>
              <p:nvPr/>
            </p:nvCxnSpPr>
            <p:spPr>
              <a:xfrm flipV="1">
                <a:off x="1752082" y="5085879"/>
                <a:ext cx="164750" cy="315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4" name="直線コネクタ 163">
                <a:extLst>
                  <a:ext uri="{FF2B5EF4-FFF2-40B4-BE49-F238E27FC236}">
                    <a16:creationId xmlns:a16="http://schemas.microsoft.com/office/drawing/2014/main" id="{EF8EE5DD-7D23-4728-A2EC-0C92AE80A64B}"/>
                  </a:ext>
                </a:extLst>
              </p:cNvPr>
              <p:cNvCxnSpPr>
                <a:cxnSpLocks/>
              </p:cNvCxnSpPr>
              <p:nvPr/>
            </p:nvCxnSpPr>
            <p:spPr>
              <a:xfrm>
                <a:off x="2150273" y="4113518"/>
                <a:ext cx="0" cy="97236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173" name="グループ化 172">
            <a:extLst>
              <a:ext uri="{FF2B5EF4-FFF2-40B4-BE49-F238E27FC236}">
                <a16:creationId xmlns:a16="http://schemas.microsoft.com/office/drawing/2014/main" id="{DFAB457C-D217-4709-BA0B-454045257B0C}"/>
              </a:ext>
            </a:extLst>
          </p:cNvPr>
          <p:cNvGrpSpPr/>
          <p:nvPr/>
        </p:nvGrpSpPr>
        <p:grpSpPr>
          <a:xfrm>
            <a:off x="5449061" y="4105592"/>
            <a:ext cx="1205033" cy="1000835"/>
            <a:chOff x="1752082" y="4098766"/>
            <a:chExt cx="1205033" cy="1000835"/>
          </a:xfrm>
        </p:grpSpPr>
        <p:grpSp>
          <p:nvGrpSpPr>
            <p:cNvPr id="174" name="グループ化 173">
              <a:extLst>
                <a:ext uri="{FF2B5EF4-FFF2-40B4-BE49-F238E27FC236}">
                  <a16:creationId xmlns:a16="http://schemas.microsoft.com/office/drawing/2014/main" id="{6EEB81DA-8E22-4DA4-91BA-E79069CFA1B7}"/>
                </a:ext>
              </a:extLst>
            </p:cNvPr>
            <p:cNvGrpSpPr/>
            <p:nvPr/>
          </p:nvGrpSpPr>
          <p:grpSpPr>
            <a:xfrm>
              <a:off x="1752082" y="4098766"/>
              <a:ext cx="398191" cy="990268"/>
              <a:chOff x="1752082" y="4098766"/>
              <a:chExt cx="398191" cy="990268"/>
            </a:xfrm>
          </p:grpSpPr>
          <p:cxnSp>
            <p:nvCxnSpPr>
              <p:cNvPr id="185" name="直線コネクタ 184">
                <a:extLst>
                  <a:ext uri="{FF2B5EF4-FFF2-40B4-BE49-F238E27FC236}">
                    <a16:creationId xmlns:a16="http://schemas.microsoft.com/office/drawing/2014/main" id="{9E6DA8EB-0ADD-446E-91CA-7CA92AE7E9C8}"/>
                  </a:ext>
                </a:extLst>
              </p:cNvPr>
              <p:cNvCxnSpPr>
                <a:cxnSpLocks/>
              </p:cNvCxnSpPr>
              <p:nvPr/>
            </p:nvCxnSpPr>
            <p:spPr>
              <a:xfrm>
                <a:off x="1944998" y="4113518"/>
                <a:ext cx="0" cy="97236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A5F12583-97F1-4AE8-8162-3DC7C8630382}"/>
                  </a:ext>
                </a:extLst>
              </p:cNvPr>
              <p:cNvCxnSpPr/>
              <p:nvPr/>
            </p:nvCxnSpPr>
            <p:spPr>
              <a:xfrm>
                <a:off x="1977473" y="4098766"/>
                <a:ext cx="1728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B7BF61B9-C083-4DC2-AF5A-A7F2534AD642}"/>
                  </a:ext>
                </a:extLst>
              </p:cNvPr>
              <p:cNvCxnSpPr>
                <a:cxnSpLocks/>
              </p:cNvCxnSpPr>
              <p:nvPr/>
            </p:nvCxnSpPr>
            <p:spPr>
              <a:xfrm flipV="1">
                <a:off x="1752082" y="5085879"/>
                <a:ext cx="164750" cy="315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D1E69E53-235F-4A91-B6E0-08191B87AB32}"/>
                  </a:ext>
                </a:extLst>
              </p:cNvPr>
              <p:cNvCxnSpPr>
                <a:cxnSpLocks/>
              </p:cNvCxnSpPr>
              <p:nvPr/>
            </p:nvCxnSpPr>
            <p:spPr>
              <a:xfrm>
                <a:off x="2150273" y="4113518"/>
                <a:ext cx="0" cy="97236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75" name="グループ化 174">
              <a:extLst>
                <a:ext uri="{FF2B5EF4-FFF2-40B4-BE49-F238E27FC236}">
                  <a16:creationId xmlns:a16="http://schemas.microsoft.com/office/drawing/2014/main" id="{F2705C59-1F65-4D81-91B4-D21D35485D65}"/>
                </a:ext>
              </a:extLst>
            </p:cNvPr>
            <p:cNvGrpSpPr/>
            <p:nvPr/>
          </p:nvGrpSpPr>
          <p:grpSpPr>
            <a:xfrm>
              <a:off x="2156451" y="4109333"/>
              <a:ext cx="398191" cy="990268"/>
              <a:chOff x="1752082" y="4098766"/>
              <a:chExt cx="398191" cy="990268"/>
            </a:xfrm>
          </p:grpSpPr>
          <p:cxnSp>
            <p:nvCxnSpPr>
              <p:cNvPr id="181" name="直線コネクタ 180">
                <a:extLst>
                  <a:ext uri="{FF2B5EF4-FFF2-40B4-BE49-F238E27FC236}">
                    <a16:creationId xmlns:a16="http://schemas.microsoft.com/office/drawing/2014/main" id="{588840C7-C131-47A4-8F1E-2104BF3BC7AD}"/>
                  </a:ext>
                </a:extLst>
              </p:cNvPr>
              <p:cNvCxnSpPr>
                <a:cxnSpLocks/>
              </p:cNvCxnSpPr>
              <p:nvPr/>
            </p:nvCxnSpPr>
            <p:spPr>
              <a:xfrm>
                <a:off x="1944998" y="4113518"/>
                <a:ext cx="0" cy="97236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50DE538-46F5-4A4A-841D-3E8482A438A7}"/>
                  </a:ext>
                </a:extLst>
              </p:cNvPr>
              <p:cNvCxnSpPr/>
              <p:nvPr/>
            </p:nvCxnSpPr>
            <p:spPr>
              <a:xfrm>
                <a:off x="1977473" y="4098766"/>
                <a:ext cx="1728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349A8FA5-111A-4028-8B29-EA464EF2CC8B}"/>
                  </a:ext>
                </a:extLst>
              </p:cNvPr>
              <p:cNvCxnSpPr>
                <a:cxnSpLocks/>
              </p:cNvCxnSpPr>
              <p:nvPr/>
            </p:nvCxnSpPr>
            <p:spPr>
              <a:xfrm flipV="1">
                <a:off x="1752082" y="5085879"/>
                <a:ext cx="164750" cy="315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EC2D86BB-AC62-4E17-BB55-CE2702204E82}"/>
                  </a:ext>
                </a:extLst>
              </p:cNvPr>
              <p:cNvCxnSpPr>
                <a:cxnSpLocks/>
              </p:cNvCxnSpPr>
              <p:nvPr/>
            </p:nvCxnSpPr>
            <p:spPr>
              <a:xfrm>
                <a:off x="2150273" y="4113518"/>
                <a:ext cx="0" cy="97236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76" name="グループ化 175">
              <a:extLst>
                <a:ext uri="{FF2B5EF4-FFF2-40B4-BE49-F238E27FC236}">
                  <a16:creationId xmlns:a16="http://schemas.microsoft.com/office/drawing/2014/main" id="{5B087D80-944A-4B29-8270-B8756747BCA3}"/>
                </a:ext>
              </a:extLst>
            </p:cNvPr>
            <p:cNvGrpSpPr/>
            <p:nvPr/>
          </p:nvGrpSpPr>
          <p:grpSpPr>
            <a:xfrm>
              <a:off x="2558924" y="4104564"/>
              <a:ext cx="398191" cy="990268"/>
              <a:chOff x="1752082" y="4098766"/>
              <a:chExt cx="398191" cy="990268"/>
            </a:xfrm>
          </p:grpSpPr>
          <p:cxnSp>
            <p:nvCxnSpPr>
              <p:cNvPr id="177" name="直線コネクタ 176">
                <a:extLst>
                  <a:ext uri="{FF2B5EF4-FFF2-40B4-BE49-F238E27FC236}">
                    <a16:creationId xmlns:a16="http://schemas.microsoft.com/office/drawing/2014/main" id="{0B7EC9A0-AA3E-4116-A11D-B14FB646BD7B}"/>
                  </a:ext>
                </a:extLst>
              </p:cNvPr>
              <p:cNvCxnSpPr>
                <a:cxnSpLocks/>
              </p:cNvCxnSpPr>
              <p:nvPr/>
            </p:nvCxnSpPr>
            <p:spPr>
              <a:xfrm>
                <a:off x="1944998" y="4113518"/>
                <a:ext cx="0" cy="97236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8" name="直線コネクタ 177">
                <a:extLst>
                  <a:ext uri="{FF2B5EF4-FFF2-40B4-BE49-F238E27FC236}">
                    <a16:creationId xmlns:a16="http://schemas.microsoft.com/office/drawing/2014/main" id="{5A96561F-6601-4B77-BDF3-4E798A72F699}"/>
                  </a:ext>
                </a:extLst>
              </p:cNvPr>
              <p:cNvCxnSpPr/>
              <p:nvPr/>
            </p:nvCxnSpPr>
            <p:spPr>
              <a:xfrm>
                <a:off x="1977473" y="4098766"/>
                <a:ext cx="1728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D0C659F3-F690-4749-A5C6-1FBF30156A37}"/>
                  </a:ext>
                </a:extLst>
              </p:cNvPr>
              <p:cNvCxnSpPr>
                <a:cxnSpLocks/>
              </p:cNvCxnSpPr>
              <p:nvPr/>
            </p:nvCxnSpPr>
            <p:spPr>
              <a:xfrm flipV="1">
                <a:off x="1752082" y="5085879"/>
                <a:ext cx="164750" cy="315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89" name="テキスト ボックス 188">
            <a:extLst>
              <a:ext uri="{FF2B5EF4-FFF2-40B4-BE49-F238E27FC236}">
                <a16:creationId xmlns:a16="http://schemas.microsoft.com/office/drawing/2014/main" id="{72E50103-D6D6-4C9A-A95D-DD2CB812C29F}"/>
              </a:ext>
            </a:extLst>
          </p:cNvPr>
          <p:cNvSpPr txBox="1"/>
          <p:nvPr/>
        </p:nvSpPr>
        <p:spPr>
          <a:xfrm>
            <a:off x="1622987" y="1436791"/>
            <a:ext cx="468052" cy="276999"/>
          </a:xfrm>
          <a:prstGeom prst="rect">
            <a:avLst/>
          </a:prstGeom>
          <a:noFill/>
        </p:spPr>
        <p:txBody>
          <a:bodyPr wrap="square" rtlCol="0">
            <a:spAutoFit/>
          </a:bodyPr>
          <a:lstStyle/>
          <a:p>
            <a:pPr algn="ctr"/>
            <a:r>
              <a:rPr lang="en-US" altLang="ja-JP" sz="1200" dirty="0"/>
              <a:t>1</a:t>
            </a:r>
            <a:r>
              <a:rPr kumimoji="1" lang="ja-JP" altLang="en-US" sz="1200" dirty="0"/>
              <a:t>個</a:t>
            </a:r>
          </a:p>
        </p:txBody>
      </p:sp>
      <p:grpSp>
        <p:nvGrpSpPr>
          <p:cNvPr id="10" name="グループ化 9">
            <a:extLst>
              <a:ext uri="{FF2B5EF4-FFF2-40B4-BE49-F238E27FC236}">
                <a16:creationId xmlns:a16="http://schemas.microsoft.com/office/drawing/2014/main" id="{66EC668E-8232-46FB-B603-DDA7BF5FB539}"/>
              </a:ext>
            </a:extLst>
          </p:cNvPr>
          <p:cNvGrpSpPr/>
          <p:nvPr/>
        </p:nvGrpSpPr>
        <p:grpSpPr>
          <a:xfrm>
            <a:off x="1752082" y="1663944"/>
            <a:ext cx="2447369" cy="992321"/>
            <a:chOff x="1752082" y="1663944"/>
            <a:chExt cx="2447369" cy="992321"/>
          </a:xfrm>
        </p:grpSpPr>
        <p:grpSp>
          <p:nvGrpSpPr>
            <p:cNvPr id="9" name="グループ化 8">
              <a:extLst>
                <a:ext uri="{FF2B5EF4-FFF2-40B4-BE49-F238E27FC236}">
                  <a16:creationId xmlns:a16="http://schemas.microsoft.com/office/drawing/2014/main" id="{F055F0A9-8975-4503-9FF3-6985DB18E46D}"/>
                </a:ext>
              </a:extLst>
            </p:cNvPr>
            <p:cNvGrpSpPr/>
            <p:nvPr/>
          </p:nvGrpSpPr>
          <p:grpSpPr>
            <a:xfrm>
              <a:off x="1752082" y="1665246"/>
              <a:ext cx="1214079" cy="991019"/>
              <a:chOff x="1752082" y="1665246"/>
              <a:chExt cx="1214079" cy="991019"/>
            </a:xfrm>
          </p:grpSpPr>
          <p:grpSp>
            <p:nvGrpSpPr>
              <p:cNvPr id="8" name="グループ化 7">
                <a:extLst>
                  <a:ext uri="{FF2B5EF4-FFF2-40B4-BE49-F238E27FC236}">
                    <a16:creationId xmlns:a16="http://schemas.microsoft.com/office/drawing/2014/main" id="{B801A96B-606B-473F-A300-493E9EA10C90}"/>
                  </a:ext>
                </a:extLst>
              </p:cNvPr>
              <p:cNvGrpSpPr/>
              <p:nvPr/>
            </p:nvGrpSpPr>
            <p:grpSpPr>
              <a:xfrm>
                <a:off x="1752082" y="1665246"/>
                <a:ext cx="398191" cy="984800"/>
                <a:chOff x="1752082" y="1665246"/>
                <a:chExt cx="398191" cy="984800"/>
              </a:xfrm>
            </p:grpSpPr>
            <p:cxnSp>
              <p:nvCxnSpPr>
                <p:cNvPr id="42" name="直線コネクタ 41">
                  <a:extLst>
                    <a:ext uri="{FF2B5EF4-FFF2-40B4-BE49-F238E27FC236}">
                      <a16:creationId xmlns:a16="http://schemas.microsoft.com/office/drawing/2014/main" id="{50306E8C-32B8-4FDC-AAD7-53D5C7B513C7}"/>
                    </a:ext>
                  </a:extLst>
                </p:cNvPr>
                <p:cNvCxnSpPr>
                  <a:cxnSpLocks/>
                </p:cNvCxnSpPr>
                <p:nvPr/>
              </p:nvCxnSpPr>
              <p:spPr>
                <a:xfrm>
                  <a:off x="1944998" y="1665246"/>
                  <a:ext cx="0" cy="98349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7796B214-7C8A-4E19-B3C8-787DDF3F2B41}"/>
                    </a:ext>
                  </a:extLst>
                </p:cNvPr>
                <p:cNvCxnSpPr>
                  <a:cxnSpLocks/>
                </p:cNvCxnSpPr>
                <p:nvPr/>
              </p:nvCxnSpPr>
              <p:spPr>
                <a:xfrm>
                  <a:off x="1944998" y="2648744"/>
                  <a:ext cx="20527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0417435A-499D-4491-84FF-B88E5715C1DE}"/>
                    </a:ext>
                  </a:extLst>
                </p:cNvPr>
                <p:cNvCxnSpPr>
                  <a:cxnSpLocks/>
                </p:cNvCxnSpPr>
                <p:nvPr/>
              </p:nvCxnSpPr>
              <p:spPr>
                <a:xfrm>
                  <a:off x="1752082" y="1671562"/>
                  <a:ext cx="19291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7774AF62-16EB-4AB1-83F9-7EFEE4D318F2}"/>
                    </a:ext>
                  </a:extLst>
                </p:cNvPr>
                <p:cNvCxnSpPr>
                  <a:cxnSpLocks/>
                </p:cNvCxnSpPr>
                <p:nvPr/>
              </p:nvCxnSpPr>
              <p:spPr>
                <a:xfrm>
                  <a:off x="2150273" y="1677685"/>
                  <a:ext cx="0" cy="97236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6" name="グループ化 125">
                <a:extLst>
                  <a:ext uri="{FF2B5EF4-FFF2-40B4-BE49-F238E27FC236}">
                    <a16:creationId xmlns:a16="http://schemas.microsoft.com/office/drawing/2014/main" id="{02D8F34A-E0F6-4F87-9022-A02860466395}"/>
                  </a:ext>
                </a:extLst>
              </p:cNvPr>
              <p:cNvGrpSpPr/>
              <p:nvPr/>
            </p:nvGrpSpPr>
            <p:grpSpPr>
              <a:xfrm>
                <a:off x="2146993" y="1665246"/>
                <a:ext cx="398191" cy="984800"/>
                <a:chOff x="1752082" y="1665246"/>
                <a:chExt cx="398191" cy="984800"/>
              </a:xfrm>
            </p:grpSpPr>
            <p:cxnSp>
              <p:nvCxnSpPr>
                <p:cNvPr id="127" name="直線コネクタ 126">
                  <a:extLst>
                    <a:ext uri="{FF2B5EF4-FFF2-40B4-BE49-F238E27FC236}">
                      <a16:creationId xmlns:a16="http://schemas.microsoft.com/office/drawing/2014/main" id="{67FC6E2E-F1F3-46D7-B153-D8F1EEF10ED8}"/>
                    </a:ext>
                  </a:extLst>
                </p:cNvPr>
                <p:cNvCxnSpPr>
                  <a:cxnSpLocks/>
                </p:cNvCxnSpPr>
                <p:nvPr/>
              </p:nvCxnSpPr>
              <p:spPr>
                <a:xfrm>
                  <a:off x="1944998" y="1665246"/>
                  <a:ext cx="0" cy="98349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5E93A9C0-93AC-4D4D-81D8-C78ED73AB247}"/>
                    </a:ext>
                  </a:extLst>
                </p:cNvPr>
                <p:cNvCxnSpPr>
                  <a:cxnSpLocks/>
                </p:cNvCxnSpPr>
                <p:nvPr/>
              </p:nvCxnSpPr>
              <p:spPr>
                <a:xfrm>
                  <a:off x="1944998" y="2648744"/>
                  <a:ext cx="20527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直線コネクタ 128">
                  <a:extLst>
                    <a:ext uri="{FF2B5EF4-FFF2-40B4-BE49-F238E27FC236}">
                      <a16:creationId xmlns:a16="http://schemas.microsoft.com/office/drawing/2014/main" id="{8D61DB76-CBB2-4E30-9A5A-71E5FA3B3B66}"/>
                    </a:ext>
                  </a:extLst>
                </p:cNvPr>
                <p:cNvCxnSpPr>
                  <a:cxnSpLocks/>
                </p:cNvCxnSpPr>
                <p:nvPr/>
              </p:nvCxnSpPr>
              <p:spPr>
                <a:xfrm>
                  <a:off x="1752082" y="1671562"/>
                  <a:ext cx="19291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a:extLst>
                    <a:ext uri="{FF2B5EF4-FFF2-40B4-BE49-F238E27FC236}">
                      <a16:creationId xmlns:a16="http://schemas.microsoft.com/office/drawing/2014/main" id="{6CBD60BC-CAA5-4CBC-8B6F-D4D1E892A35D}"/>
                    </a:ext>
                  </a:extLst>
                </p:cNvPr>
                <p:cNvCxnSpPr>
                  <a:cxnSpLocks/>
                </p:cNvCxnSpPr>
                <p:nvPr/>
              </p:nvCxnSpPr>
              <p:spPr>
                <a:xfrm>
                  <a:off x="2150273" y="1677685"/>
                  <a:ext cx="0" cy="97236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90" name="グループ化 189">
                <a:extLst>
                  <a:ext uri="{FF2B5EF4-FFF2-40B4-BE49-F238E27FC236}">
                    <a16:creationId xmlns:a16="http://schemas.microsoft.com/office/drawing/2014/main" id="{D627A594-B712-4D7B-B147-B5859E35241F}"/>
                  </a:ext>
                </a:extLst>
              </p:cNvPr>
              <p:cNvGrpSpPr/>
              <p:nvPr/>
            </p:nvGrpSpPr>
            <p:grpSpPr>
              <a:xfrm>
                <a:off x="2567970" y="1671465"/>
                <a:ext cx="398191" cy="984800"/>
                <a:chOff x="1752082" y="1665246"/>
                <a:chExt cx="398191" cy="984800"/>
              </a:xfrm>
            </p:grpSpPr>
            <p:cxnSp>
              <p:nvCxnSpPr>
                <p:cNvPr id="191" name="直線コネクタ 190">
                  <a:extLst>
                    <a:ext uri="{FF2B5EF4-FFF2-40B4-BE49-F238E27FC236}">
                      <a16:creationId xmlns:a16="http://schemas.microsoft.com/office/drawing/2014/main" id="{EED918BD-A166-44AB-85DC-BBE670BF35AD}"/>
                    </a:ext>
                  </a:extLst>
                </p:cNvPr>
                <p:cNvCxnSpPr>
                  <a:cxnSpLocks/>
                </p:cNvCxnSpPr>
                <p:nvPr/>
              </p:nvCxnSpPr>
              <p:spPr>
                <a:xfrm>
                  <a:off x="1944998" y="1665246"/>
                  <a:ext cx="0" cy="98349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2" name="直線コネクタ 191">
                  <a:extLst>
                    <a:ext uri="{FF2B5EF4-FFF2-40B4-BE49-F238E27FC236}">
                      <a16:creationId xmlns:a16="http://schemas.microsoft.com/office/drawing/2014/main" id="{6E0E2557-8245-4564-83B7-E5863C570C6F}"/>
                    </a:ext>
                  </a:extLst>
                </p:cNvPr>
                <p:cNvCxnSpPr>
                  <a:cxnSpLocks/>
                </p:cNvCxnSpPr>
                <p:nvPr/>
              </p:nvCxnSpPr>
              <p:spPr>
                <a:xfrm>
                  <a:off x="1944998" y="2648744"/>
                  <a:ext cx="20527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3" name="直線コネクタ 192">
                  <a:extLst>
                    <a:ext uri="{FF2B5EF4-FFF2-40B4-BE49-F238E27FC236}">
                      <a16:creationId xmlns:a16="http://schemas.microsoft.com/office/drawing/2014/main" id="{CD461A41-A8C5-4A3A-8C90-15D46AC4ED35}"/>
                    </a:ext>
                  </a:extLst>
                </p:cNvPr>
                <p:cNvCxnSpPr>
                  <a:cxnSpLocks/>
                </p:cNvCxnSpPr>
                <p:nvPr/>
              </p:nvCxnSpPr>
              <p:spPr>
                <a:xfrm>
                  <a:off x="1752082" y="1671562"/>
                  <a:ext cx="19291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4" name="直線コネクタ 193">
                  <a:extLst>
                    <a:ext uri="{FF2B5EF4-FFF2-40B4-BE49-F238E27FC236}">
                      <a16:creationId xmlns:a16="http://schemas.microsoft.com/office/drawing/2014/main" id="{45D1898B-DEC7-441D-9D1C-8E268A988F72}"/>
                    </a:ext>
                  </a:extLst>
                </p:cNvPr>
                <p:cNvCxnSpPr>
                  <a:cxnSpLocks/>
                </p:cNvCxnSpPr>
                <p:nvPr/>
              </p:nvCxnSpPr>
              <p:spPr>
                <a:xfrm>
                  <a:off x="2150273" y="1677685"/>
                  <a:ext cx="0" cy="97236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196" name="グループ化 195">
              <a:extLst>
                <a:ext uri="{FF2B5EF4-FFF2-40B4-BE49-F238E27FC236}">
                  <a16:creationId xmlns:a16="http://schemas.microsoft.com/office/drawing/2014/main" id="{D3A9BE80-F891-4E3A-9906-22CFB3C4AA77}"/>
                </a:ext>
              </a:extLst>
            </p:cNvPr>
            <p:cNvGrpSpPr/>
            <p:nvPr/>
          </p:nvGrpSpPr>
          <p:grpSpPr>
            <a:xfrm>
              <a:off x="2985372" y="1663944"/>
              <a:ext cx="1214079" cy="991019"/>
              <a:chOff x="1752082" y="1665246"/>
              <a:chExt cx="1214079" cy="991019"/>
            </a:xfrm>
          </p:grpSpPr>
          <p:grpSp>
            <p:nvGrpSpPr>
              <p:cNvPr id="197" name="グループ化 196">
                <a:extLst>
                  <a:ext uri="{FF2B5EF4-FFF2-40B4-BE49-F238E27FC236}">
                    <a16:creationId xmlns:a16="http://schemas.microsoft.com/office/drawing/2014/main" id="{617D2174-BCD1-4EA8-B3D8-C48049BE7AE5}"/>
                  </a:ext>
                </a:extLst>
              </p:cNvPr>
              <p:cNvGrpSpPr/>
              <p:nvPr/>
            </p:nvGrpSpPr>
            <p:grpSpPr>
              <a:xfrm>
                <a:off x="1752082" y="1665246"/>
                <a:ext cx="398191" cy="984800"/>
                <a:chOff x="1752082" y="1665246"/>
                <a:chExt cx="398191" cy="984800"/>
              </a:xfrm>
            </p:grpSpPr>
            <p:cxnSp>
              <p:nvCxnSpPr>
                <p:cNvPr id="208" name="直線コネクタ 207">
                  <a:extLst>
                    <a:ext uri="{FF2B5EF4-FFF2-40B4-BE49-F238E27FC236}">
                      <a16:creationId xmlns:a16="http://schemas.microsoft.com/office/drawing/2014/main" id="{990C904A-129A-4D65-A791-E4DD32FA0D57}"/>
                    </a:ext>
                  </a:extLst>
                </p:cNvPr>
                <p:cNvCxnSpPr>
                  <a:cxnSpLocks/>
                </p:cNvCxnSpPr>
                <p:nvPr/>
              </p:nvCxnSpPr>
              <p:spPr>
                <a:xfrm>
                  <a:off x="1944998" y="1665246"/>
                  <a:ext cx="0" cy="98349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43C041E6-8E28-48A2-8A4F-74B21708EF0F}"/>
                    </a:ext>
                  </a:extLst>
                </p:cNvPr>
                <p:cNvCxnSpPr>
                  <a:cxnSpLocks/>
                </p:cNvCxnSpPr>
                <p:nvPr/>
              </p:nvCxnSpPr>
              <p:spPr>
                <a:xfrm>
                  <a:off x="1944998" y="2648744"/>
                  <a:ext cx="20527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0" name="直線コネクタ 209">
                  <a:extLst>
                    <a:ext uri="{FF2B5EF4-FFF2-40B4-BE49-F238E27FC236}">
                      <a16:creationId xmlns:a16="http://schemas.microsoft.com/office/drawing/2014/main" id="{8686ABD1-579C-4F28-ABA3-12705C5780A1}"/>
                    </a:ext>
                  </a:extLst>
                </p:cNvPr>
                <p:cNvCxnSpPr>
                  <a:cxnSpLocks/>
                </p:cNvCxnSpPr>
                <p:nvPr/>
              </p:nvCxnSpPr>
              <p:spPr>
                <a:xfrm>
                  <a:off x="1752082" y="1671562"/>
                  <a:ext cx="19291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1" name="直線コネクタ 210">
                  <a:extLst>
                    <a:ext uri="{FF2B5EF4-FFF2-40B4-BE49-F238E27FC236}">
                      <a16:creationId xmlns:a16="http://schemas.microsoft.com/office/drawing/2014/main" id="{4F49BF2D-FDE3-4F1A-B49C-2DB46BD46825}"/>
                    </a:ext>
                  </a:extLst>
                </p:cNvPr>
                <p:cNvCxnSpPr>
                  <a:cxnSpLocks/>
                </p:cNvCxnSpPr>
                <p:nvPr/>
              </p:nvCxnSpPr>
              <p:spPr>
                <a:xfrm>
                  <a:off x="2150273" y="1677685"/>
                  <a:ext cx="0" cy="97236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98" name="グループ化 197">
                <a:extLst>
                  <a:ext uri="{FF2B5EF4-FFF2-40B4-BE49-F238E27FC236}">
                    <a16:creationId xmlns:a16="http://schemas.microsoft.com/office/drawing/2014/main" id="{32537A6C-86D6-4F95-97A0-0A5C65120DFD}"/>
                  </a:ext>
                </a:extLst>
              </p:cNvPr>
              <p:cNvGrpSpPr/>
              <p:nvPr/>
            </p:nvGrpSpPr>
            <p:grpSpPr>
              <a:xfrm>
                <a:off x="2146993" y="1665246"/>
                <a:ext cx="398191" cy="984800"/>
                <a:chOff x="1752082" y="1665246"/>
                <a:chExt cx="398191" cy="984800"/>
              </a:xfrm>
            </p:grpSpPr>
            <p:cxnSp>
              <p:nvCxnSpPr>
                <p:cNvPr id="204" name="直線コネクタ 203">
                  <a:extLst>
                    <a:ext uri="{FF2B5EF4-FFF2-40B4-BE49-F238E27FC236}">
                      <a16:creationId xmlns:a16="http://schemas.microsoft.com/office/drawing/2014/main" id="{5FCA1451-E11C-4D9D-B359-E61DCE8C76E0}"/>
                    </a:ext>
                  </a:extLst>
                </p:cNvPr>
                <p:cNvCxnSpPr>
                  <a:cxnSpLocks/>
                </p:cNvCxnSpPr>
                <p:nvPr/>
              </p:nvCxnSpPr>
              <p:spPr>
                <a:xfrm>
                  <a:off x="1944998" y="1665246"/>
                  <a:ext cx="0" cy="98349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5" name="直線コネクタ 204">
                  <a:extLst>
                    <a:ext uri="{FF2B5EF4-FFF2-40B4-BE49-F238E27FC236}">
                      <a16:creationId xmlns:a16="http://schemas.microsoft.com/office/drawing/2014/main" id="{2211FF07-67BB-4C21-A46E-0321F6B442EB}"/>
                    </a:ext>
                  </a:extLst>
                </p:cNvPr>
                <p:cNvCxnSpPr>
                  <a:cxnSpLocks/>
                </p:cNvCxnSpPr>
                <p:nvPr/>
              </p:nvCxnSpPr>
              <p:spPr>
                <a:xfrm>
                  <a:off x="1944998" y="2648744"/>
                  <a:ext cx="20527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6" name="直線コネクタ 205">
                  <a:extLst>
                    <a:ext uri="{FF2B5EF4-FFF2-40B4-BE49-F238E27FC236}">
                      <a16:creationId xmlns:a16="http://schemas.microsoft.com/office/drawing/2014/main" id="{0E77A9C7-A6FB-4F8E-92AE-7CD70C179F10}"/>
                    </a:ext>
                  </a:extLst>
                </p:cNvPr>
                <p:cNvCxnSpPr>
                  <a:cxnSpLocks/>
                </p:cNvCxnSpPr>
                <p:nvPr/>
              </p:nvCxnSpPr>
              <p:spPr>
                <a:xfrm>
                  <a:off x="1752082" y="1671562"/>
                  <a:ext cx="19291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7" name="直線コネクタ 206">
                  <a:extLst>
                    <a:ext uri="{FF2B5EF4-FFF2-40B4-BE49-F238E27FC236}">
                      <a16:creationId xmlns:a16="http://schemas.microsoft.com/office/drawing/2014/main" id="{40F10AC8-C76D-4BC3-82DE-FA18EDB7C9B1}"/>
                    </a:ext>
                  </a:extLst>
                </p:cNvPr>
                <p:cNvCxnSpPr>
                  <a:cxnSpLocks/>
                </p:cNvCxnSpPr>
                <p:nvPr/>
              </p:nvCxnSpPr>
              <p:spPr>
                <a:xfrm>
                  <a:off x="2150273" y="1677685"/>
                  <a:ext cx="0" cy="97236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99" name="グループ化 198">
                <a:extLst>
                  <a:ext uri="{FF2B5EF4-FFF2-40B4-BE49-F238E27FC236}">
                    <a16:creationId xmlns:a16="http://schemas.microsoft.com/office/drawing/2014/main" id="{4D6D12CC-6DC9-4367-B49B-FB2587873620}"/>
                  </a:ext>
                </a:extLst>
              </p:cNvPr>
              <p:cNvGrpSpPr/>
              <p:nvPr/>
            </p:nvGrpSpPr>
            <p:grpSpPr>
              <a:xfrm>
                <a:off x="2567970" y="1671465"/>
                <a:ext cx="398191" cy="984800"/>
                <a:chOff x="1752082" y="1665246"/>
                <a:chExt cx="398191" cy="984800"/>
              </a:xfrm>
            </p:grpSpPr>
            <p:cxnSp>
              <p:nvCxnSpPr>
                <p:cNvPr id="200" name="直線コネクタ 199">
                  <a:extLst>
                    <a:ext uri="{FF2B5EF4-FFF2-40B4-BE49-F238E27FC236}">
                      <a16:creationId xmlns:a16="http://schemas.microsoft.com/office/drawing/2014/main" id="{2339BA0F-F6BB-463E-9995-9361CDAE6F1B}"/>
                    </a:ext>
                  </a:extLst>
                </p:cNvPr>
                <p:cNvCxnSpPr>
                  <a:cxnSpLocks/>
                </p:cNvCxnSpPr>
                <p:nvPr/>
              </p:nvCxnSpPr>
              <p:spPr>
                <a:xfrm>
                  <a:off x="1944998" y="1665246"/>
                  <a:ext cx="0" cy="98349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A1D81539-8D0F-42BA-9677-9FEAEFD09AC2}"/>
                    </a:ext>
                  </a:extLst>
                </p:cNvPr>
                <p:cNvCxnSpPr>
                  <a:cxnSpLocks/>
                </p:cNvCxnSpPr>
                <p:nvPr/>
              </p:nvCxnSpPr>
              <p:spPr>
                <a:xfrm>
                  <a:off x="1944998" y="2648744"/>
                  <a:ext cx="20527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2" name="直線コネクタ 201">
                  <a:extLst>
                    <a:ext uri="{FF2B5EF4-FFF2-40B4-BE49-F238E27FC236}">
                      <a16:creationId xmlns:a16="http://schemas.microsoft.com/office/drawing/2014/main" id="{6B6B8359-B253-48B0-9B0D-6C310DD755E1}"/>
                    </a:ext>
                  </a:extLst>
                </p:cNvPr>
                <p:cNvCxnSpPr>
                  <a:cxnSpLocks/>
                </p:cNvCxnSpPr>
                <p:nvPr/>
              </p:nvCxnSpPr>
              <p:spPr>
                <a:xfrm>
                  <a:off x="1752082" y="1671562"/>
                  <a:ext cx="19291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3" name="直線コネクタ 202">
                  <a:extLst>
                    <a:ext uri="{FF2B5EF4-FFF2-40B4-BE49-F238E27FC236}">
                      <a16:creationId xmlns:a16="http://schemas.microsoft.com/office/drawing/2014/main" id="{675EA09A-F1C1-4716-946C-1238A7FA8BD7}"/>
                    </a:ext>
                  </a:extLst>
                </p:cNvPr>
                <p:cNvCxnSpPr>
                  <a:cxnSpLocks/>
                </p:cNvCxnSpPr>
                <p:nvPr/>
              </p:nvCxnSpPr>
              <p:spPr>
                <a:xfrm>
                  <a:off x="2150273" y="1677685"/>
                  <a:ext cx="0" cy="97236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grpSp>
      <p:grpSp>
        <p:nvGrpSpPr>
          <p:cNvPr id="228" name="グループ化 227">
            <a:extLst>
              <a:ext uri="{FF2B5EF4-FFF2-40B4-BE49-F238E27FC236}">
                <a16:creationId xmlns:a16="http://schemas.microsoft.com/office/drawing/2014/main" id="{3A3D1E72-A568-4502-88F3-6EC5984AD1B2}"/>
              </a:ext>
            </a:extLst>
          </p:cNvPr>
          <p:cNvGrpSpPr/>
          <p:nvPr/>
        </p:nvGrpSpPr>
        <p:grpSpPr>
          <a:xfrm>
            <a:off x="4215414" y="1656151"/>
            <a:ext cx="2447369" cy="992321"/>
            <a:chOff x="1752082" y="1663944"/>
            <a:chExt cx="2447369" cy="992321"/>
          </a:xfrm>
        </p:grpSpPr>
        <p:grpSp>
          <p:nvGrpSpPr>
            <p:cNvPr id="229" name="グループ化 228">
              <a:extLst>
                <a:ext uri="{FF2B5EF4-FFF2-40B4-BE49-F238E27FC236}">
                  <a16:creationId xmlns:a16="http://schemas.microsoft.com/office/drawing/2014/main" id="{1D553A82-7F0E-484B-8DAB-30E8187674B8}"/>
                </a:ext>
              </a:extLst>
            </p:cNvPr>
            <p:cNvGrpSpPr/>
            <p:nvPr/>
          </p:nvGrpSpPr>
          <p:grpSpPr>
            <a:xfrm>
              <a:off x="1752082" y="1665246"/>
              <a:ext cx="1214079" cy="991019"/>
              <a:chOff x="1752082" y="1665246"/>
              <a:chExt cx="1214079" cy="991019"/>
            </a:xfrm>
          </p:grpSpPr>
          <p:grpSp>
            <p:nvGrpSpPr>
              <p:cNvPr id="246" name="グループ化 245">
                <a:extLst>
                  <a:ext uri="{FF2B5EF4-FFF2-40B4-BE49-F238E27FC236}">
                    <a16:creationId xmlns:a16="http://schemas.microsoft.com/office/drawing/2014/main" id="{B1BED1A6-F4C1-4281-890E-009A8C575CBE}"/>
                  </a:ext>
                </a:extLst>
              </p:cNvPr>
              <p:cNvGrpSpPr/>
              <p:nvPr/>
            </p:nvGrpSpPr>
            <p:grpSpPr>
              <a:xfrm>
                <a:off x="1752082" y="1665246"/>
                <a:ext cx="398191" cy="984800"/>
                <a:chOff x="1752082" y="1665246"/>
                <a:chExt cx="398191" cy="984800"/>
              </a:xfrm>
            </p:grpSpPr>
            <p:cxnSp>
              <p:nvCxnSpPr>
                <p:cNvPr id="257" name="直線コネクタ 256">
                  <a:extLst>
                    <a:ext uri="{FF2B5EF4-FFF2-40B4-BE49-F238E27FC236}">
                      <a16:creationId xmlns:a16="http://schemas.microsoft.com/office/drawing/2014/main" id="{2B4FC6CE-BDA5-44E0-836A-EEB01CFBCF0A}"/>
                    </a:ext>
                  </a:extLst>
                </p:cNvPr>
                <p:cNvCxnSpPr>
                  <a:cxnSpLocks/>
                </p:cNvCxnSpPr>
                <p:nvPr/>
              </p:nvCxnSpPr>
              <p:spPr>
                <a:xfrm>
                  <a:off x="1944998" y="1665246"/>
                  <a:ext cx="0" cy="98349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8" name="直線コネクタ 257">
                  <a:extLst>
                    <a:ext uri="{FF2B5EF4-FFF2-40B4-BE49-F238E27FC236}">
                      <a16:creationId xmlns:a16="http://schemas.microsoft.com/office/drawing/2014/main" id="{7B33EBEB-1E74-4B9B-BEAC-FF733A880C73}"/>
                    </a:ext>
                  </a:extLst>
                </p:cNvPr>
                <p:cNvCxnSpPr>
                  <a:cxnSpLocks/>
                </p:cNvCxnSpPr>
                <p:nvPr/>
              </p:nvCxnSpPr>
              <p:spPr>
                <a:xfrm>
                  <a:off x="1944998" y="2648744"/>
                  <a:ext cx="20527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9" name="直線コネクタ 258">
                  <a:extLst>
                    <a:ext uri="{FF2B5EF4-FFF2-40B4-BE49-F238E27FC236}">
                      <a16:creationId xmlns:a16="http://schemas.microsoft.com/office/drawing/2014/main" id="{2DEE7517-644A-41DA-9200-21D039767E25}"/>
                    </a:ext>
                  </a:extLst>
                </p:cNvPr>
                <p:cNvCxnSpPr>
                  <a:cxnSpLocks/>
                </p:cNvCxnSpPr>
                <p:nvPr/>
              </p:nvCxnSpPr>
              <p:spPr>
                <a:xfrm>
                  <a:off x="1752082" y="1671562"/>
                  <a:ext cx="19291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0" name="直線コネクタ 259">
                  <a:extLst>
                    <a:ext uri="{FF2B5EF4-FFF2-40B4-BE49-F238E27FC236}">
                      <a16:creationId xmlns:a16="http://schemas.microsoft.com/office/drawing/2014/main" id="{92494FC5-2BF9-4A7D-94C4-5BACCA9421C2}"/>
                    </a:ext>
                  </a:extLst>
                </p:cNvPr>
                <p:cNvCxnSpPr>
                  <a:cxnSpLocks/>
                </p:cNvCxnSpPr>
                <p:nvPr/>
              </p:nvCxnSpPr>
              <p:spPr>
                <a:xfrm>
                  <a:off x="2150273" y="1677685"/>
                  <a:ext cx="0" cy="97236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47" name="グループ化 246">
                <a:extLst>
                  <a:ext uri="{FF2B5EF4-FFF2-40B4-BE49-F238E27FC236}">
                    <a16:creationId xmlns:a16="http://schemas.microsoft.com/office/drawing/2014/main" id="{9CCF270E-B4EE-4BA9-84C4-03A468A2E712}"/>
                  </a:ext>
                </a:extLst>
              </p:cNvPr>
              <p:cNvGrpSpPr/>
              <p:nvPr/>
            </p:nvGrpSpPr>
            <p:grpSpPr>
              <a:xfrm>
                <a:off x="2146993" y="1665246"/>
                <a:ext cx="398191" cy="984800"/>
                <a:chOff x="1752082" y="1665246"/>
                <a:chExt cx="398191" cy="984800"/>
              </a:xfrm>
            </p:grpSpPr>
            <p:cxnSp>
              <p:nvCxnSpPr>
                <p:cNvPr id="253" name="直線コネクタ 252">
                  <a:extLst>
                    <a:ext uri="{FF2B5EF4-FFF2-40B4-BE49-F238E27FC236}">
                      <a16:creationId xmlns:a16="http://schemas.microsoft.com/office/drawing/2014/main" id="{AA52E3E6-6173-4F23-B382-2177D7F96CDB}"/>
                    </a:ext>
                  </a:extLst>
                </p:cNvPr>
                <p:cNvCxnSpPr>
                  <a:cxnSpLocks/>
                </p:cNvCxnSpPr>
                <p:nvPr/>
              </p:nvCxnSpPr>
              <p:spPr>
                <a:xfrm>
                  <a:off x="1944998" y="1665246"/>
                  <a:ext cx="0" cy="98349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4" name="直線コネクタ 253">
                  <a:extLst>
                    <a:ext uri="{FF2B5EF4-FFF2-40B4-BE49-F238E27FC236}">
                      <a16:creationId xmlns:a16="http://schemas.microsoft.com/office/drawing/2014/main" id="{29338B9A-0419-44B7-BC9C-9CD834BFB831}"/>
                    </a:ext>
                  </a:extLst>
                </p:cNvPr>
                <p:cNvCxnSpPr>
                  <a:cxnSpLocks/>
                </p:cNvCxnSpPr>
                <p:nvPr/>
              </p:nvCxnSpPr>
              <p:spPr>
                <a:xfrm>
                  <a:off x="1944998" y="2648744"/>
                  <a:ext cx="20527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5" name="直線コネクタ 254">
                  <a:extLst>
                    <a:ext uri="{FF2B5EF4-FFF2-40B4-BE49-F238E27FC236}">
                      <a16:creationId xmlns:a16="http://schemas.microsoft.com/office/drawing/2014/main" id="{B84EB94F-4F1A-429B-ACFF-A21C51C12F6A}"/>
                    </a:ext>
                  </a:extLst>
                </p:cNvPr>
                <p:cNvCxnSpPr>
                  <a:cxnSpLocks/>
                </p:cNvCxnSpPr>
                <p:nvPr/>
              </p:nvCxnSpPr>
              <p:spPr>
                <a:xfrm>
                  <a:off x="1752082" y="1671562"/>
                  <a:ext cx="19291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6" name="直線コネクタ 255">
                  <a:extLst>
                    <a:ext uri="{FF2B5EF4-FFF2-40B4-BE49-F238E27FC236}">
                      <a16:creationId xmlns:a16="http://schemas.microsoft.com/office/drawing/2014/main" id="{152D144D-3F20-4024-A8FA-326DB6D84C14}"/>
                    </a:ext>
                  </a:extLst>
                </p:cNvPr>
                <p:cNvCxnSpPr>
                  <a:cxnSpLocks/>
                </p:cNvCxnSpPr>
                <p:nvPr/>
              </p:nvCxnSpPr>
              <p:spPr>
                <a:xfrm>
                  <a:off x="2150273" y="1677685"/>
                  <a:ext cx="0" cy="97236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48" name="グループ化 247">
                <a:extLst>
                  <a:ext uri="{FF2B5EF4-FFF2-40B4-BE49-F238E27FC236}">
                    <a16:creationId xmlns:a16="http://schemas.microsoft.com/office/drawing/2014/main" id="{D024F8D7-5E19-41C1-A73D-8880703F52F2}"/>
                  </a:ext>
                </a:extLst>
              </p:cNvPr>
              <p:cNvGrpSpPr/>
              <p:nvPr/>
            </p:nvGrpSpPr>
            <p:grpSpPr>
              <a:xfrm>
                <a:off x="2567970" y="1671465"/>
                <a:ext cx="398191" cy="984800"/>
                <a:chOff x="1752082" y="1665246"/>
                <a:chExt cx="398191" cy="984800"/>
              </a:xfrm>
            </p:grpSpPr>
            <p:cxnSp>
              <p:nvCxnSpPr>
                <p:cNvPr id="249" name="直線コネクタ 248">
                  <a:extLst>
                    <a:ext uri="{FF2B5EF4-FFF2-40B4-BE49-F238E27FC236}">
                      <a16:creationId xmlns:a16="http://schemas.microsoft.com/office/drawing/2014/main" id="{C0217B35-E078-4425-8E9F-D0E8DE660A7C}"/>
                    </a:ext>
                  </a:extLst>
                </p:cNvPr>
                <p:cNvCxnSpPr>
                  <a:cxnSpLocks/>
                </p:cNvCxnSpPr>
                <p:nvPr/>
              </p:nvCxnSpPr>
              <p:spPr>
                <a:xfrm>
                  <a:off x="1944998" y="1665246"/>
                  <a:ext cx="0" cy="98349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0" name="直線コネクタ 249">
                  <a:extLst>
                    <a:ext uri="{FF2B5EF4-FFF2-40B4-BE49-F238E27FC236}">
                      <a16:creationId xmlns:a16="http://schemas.microsoft.com/office/drawing/2014/main" id="{091F89C4-50B1-40E3-9A81-AB62AD67C83B}"/>
                    </a:ext>
                  </a:extLst>
                </p:cNvPr>
                <p:cNvCxnSpPr>
                  <a:cxnSpLocks/>
                </p:cNvCxnSpPr>
                <p:nvPr/>
              </p:nvCxnSpPr>
              <p:spPr>
                <a:xfrm>
                  <a:off x="1944998" y="2648744"/>
                  <a:ext cx="20527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1" name="直線コネクタ 250">
                  <a:extLst>
                    <a:ext uri="{FF2B5EF4-FFF2-40B4-BE49-F238E27FC236}">
                      <a16:creationId xmlns:a16="http://schemas.microsoft.com/office/drawing/2014/main" id="{99A29985-8661-4399-9F1C-7F04EC7F7662}"/>
                    </a:ext>
                  </a:extLst>
                </p:cNvPr>
                <p:cNvCxnSpPr>
                  <a:cxnSpLocks/>
                </p:cNvCxnSpPr>
                <p:nvPr/>
              </p:nvCxnSpPr>
              <p:spPr>
                <a:xfrm>
                  <a:off x="1752082" y="1671562"/>
                  <a:ext cx="19291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2" name="直線コネクタ 251">
                  <a:extLst>
                    <a:ext uri="{FF2B5EF4-FFF2-40B4-BE49-F238E27FC236}">
                      <a16:creationId xmlns:a16="http://schemas.microsoft.com/office/drawing/2014/main" id="{E19EC166-E79D-4588-B0C7-37297E3B4152}"/>
                    </a:ext>
                  </a:extLst>
                </p:cNvPr>
                <p:cNvCxnSpPr>
                  <a:cxnSpLocks/>
                </p:cNvCxnSpPr>
                <p:nvPr/>
              </p:nvCxnSpPr>
              <p:spPr>
                <a:xfrm>
                  <a:off x="2150273" y="1677685"/>
                  <a:ext cx="0" cy="97236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230" name="グループ化 229">
              <a:extLst>
                <a:ext uri="{FF2B5EF4-FFF2-40B4-BE49-F238E27FC236}">
                  <a16:creationId xmlns:a16="http://schemas.microsoft.com/office/drawing/2014/main" id="{38411FC8-C53D-4D37-9CEF-40C1CD2BB52F}"/>
                </a:ext>
              </a:extLst>
            </p:cNvPr>
            <p:cNvGrpSpPr/>
            <p:nvPr/>
          </p:nvGrpSpPr>
          <p:grpSpPr>
            <a:xfrm>
              <a:off x="2985372" y="1663944"/>
              <a:ext cx="1214079" cy="989718"/>
              <a:chOff x="1752082" y="1665246"/>
              <a:chExt cx="1214079" cy="989718"/>
            </a:xfrm>
          </p:grpSpPr>
          <p:grpSp>
            <p:nvGrpSpPr>
              <p:cNvPr id="231" name="グループ化 230">
                <a:extLst>
                  <a:ext uri="{FF2B5EF4-FFF2-40B4-BE49-F238E27FC236}">
                    <a16:creationId xmlns:a16="http://schemas.microsoft.com/office/drawing/2014/main" id="{C0097E6C-A555-4D51-BD64-088A2653DAFC}"/>
                  </a:ext>
                </a:extLst>
              </p:cNvPr>
              <p:cNvGrpSpPr/>
              <p:nvPr/>
            </p:nvGrpSpPr>
            <p:grpSpPr>
              <a:xfrm>
                <a:off x="1752082" y="1665246"/>
                <a:ext cx="398191" cy="984800"/>
                <a:chOff x="1752082" y="1665246"/>
                <a:chExt cx="398191" cy="984800"/>
              </a:xfrm>
            </p:grpSpPr>
            <p:cxnSp>
              <p:nvCxnSpPr>
                <p:cNvPr id="242" name="直線コネクタ 241">
                  <a:extLst>
                    <a:ext uri="{FF2B5EF4-FFF2-40B4-BE49-F238E27FC236}">
                      <a16:creationId xmlns:a16="http://schemas.microsoft.com/office/drawing/2014/main" id="{B9B0CE3F-C629-4CC2-BA7E-7CA919FAE19B}"/>
                    </a:ext>
                  </a:extLst>
                </p:cNvPr>
                <p:cNvCxnSpPr>
                  <a:cxnSpLocks/>
                </p:cNvCxnSpPr>
                <p:nvPr/>
              </p:nvCxnSpPr>
              <p:spPr>
                <a:xfrm>
                  <a:off x="1944998" y="1665246"/>
                  <a:ext cx="0" cy="98349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3" name="直線コネクタ 242">
                  <a:extLst>
                    <a:ext uri="{FF2B5EF4-FFF2-40B4-BE49-F238E27FC236}">
                      <a16:creationId xmlns:a16="http://schemas.microsoft.com/office/drawing/2014/main" id="{97FC99C1-B9F3-4BD5-B197-CF3E270C900E}"/>
                    </a:ext>
                  </a:extLst>
                </p:cNvPr>
                <p:cNvCxnSpPr>
                  <a:cxnSpLocks/>
                </p:cNvCxnSpPr>
                <p:nvPr/>
              </p:nvCxnSpPr>
              <p:spPr>
                <a:xfrm>
                  <a:off x="1944998" y="2648744"/>
                  <a:ext cx="20527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4" name="直線コネクタ 243">
                  <a:extLst>
                    <a:ext uri="{FF2B5EF4-FFF2-40B4-BE49-F238E27FC236}">
                      <a16:creationId xmlns:a16="http://schemas.microsoft.com/office/drawing/2014/main" id="{85F06807-6F3F-431B-81D2-0A02EFADDF04}"/>
                    </a:ext>
                  </a:extLst>
                </p:cNvPr>
                <p:cNvCxnSpPr>
                  <a:cxnSpLocks/>
                </p:cNvCxnSpPr>
                <p:nvPr/>
              </p:nvCxnSpPr>
              <p:spPr>
                <a:xfrm>
                  <a:off x="1752082" y="1671562"/>
                  <a:ext cx="19291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5" name="直線コネクタ 244">
                  <a:extLst>
                    <a:ext uri="{FF2B5EF4-FFF2-40B4-BE49-F238E27FC236}">
                      <a16:creationId xmlns:a16="http://schemas.microsoft.com/office/drawing/2014/main" id="{99EA5611-3A9D-4E3E-938E-E0124ADDE503}"/>
                    </a:ext>
                  </a:extLst>
                </p:cNvPr>
                <p:cNvCxnSpPr>
                  <a:cxnSpLocks/>
                </p:cNvCxnSpPr>
                <p:nvPr/>
              </p:nvCxnSpPr>
              <p:spPr>
                <a:xfrm>
                  <a:off x="2150273" y="1677685"/>
                  <a:ext cx="0" cy="97236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32" name="グループ化 231">
                <a:extLst>
                  <a:ext uri="{FF2B5EF4-FFF2-40B4-BE49-F238E27FC236}">
                    <a16:creationId xmlns:a16="http://schemas.microsoft.com/office/drawing/2014/main" id="{0A21D58C-247A-427A-BE3E-6ACC1C59B909}"/>
                  </a:ext>
                </a:extLst>
              </p:cNvPr>
              <p:cNvGrpSpPr/>
              <p:nvPr/>
            </p:nvGrpSpPr>
            <p:grpSpPr>
              <a:xfrm>
                <a:off x="2146993" y="1665246"/>
                <a:ext cx="398191" cy="984800"/>
                <a:chOff x="1752082" y="1665246"/>
                <a:chExt cx="398191" cy="984800"/>
              </a:xfrm>
            </p:grpSpPr>
            <p:cxnSp>
              <p:nvCxnSpPr>
                <p:cNvPr id="238" name="直線コネクタ 237">
                  <a:extLst>
                    <a:ext uri="{FF2B5EF4-FFF2-40B4-BE49-F238E27FC236}">
                      <a16:creationId xmlns:a16="http://schemas.microsoft.com/office/drawing/2014/main" id="{CA1E0D8E-6408-4630-97F1-D0C464C388B9}"/>
                    </a:ext>
                  </a:extLst>
                </p:cNvPr>
                <p:cNvCxnSpPr>
                  <a:cxnSpLocks/>
                </p:cNvCxnSpPr>
                <p:nvPr/>
              </p:nvCxnSpPr>
              <p:spPr>
                <a:xfrm>
                  <a:off x="1944998" y="1665246"/>
                  <a:ext cx="0" cy="98349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9" name="直線コネクタ 238">
                  <a:extLst>
                    <a:ext uri="{FF2B5EF4-FFF2-40B4-BE49-F238E27FC236}">
                      <a16:creationId xmlns:a16="http://schemas.microsoft.com/office/drawing/2014/main" id="{1E92C6ED-32BD-4DF7-9B95-88A23CB39209}"/>
                    </a:ext>
                  </a:extLst>
                </p:cNvPr>
                <p:cNvCxnSpPr>
                  <a:cxnSpLocks/>
                </p:cNvCxnSpPr>
                <p:nvPr/>
              </p:nvCxnSpPr>
              <p:spPr>
                <a:xfrm>
                  <a:off x="1944998" y="2648744"/>
                  <a:ext cx="20527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0" name="直線コネクタ 239">
                  <a:extLst>
                    <a:ext uri="{FF2B5EF4-FFF2-40B4-BE49-F238E27FC236}">
                      <a16:creationId xmlns:a16="http://schemas.microsoft.com/office/drawing/2014/main" id="{A9DF4A16-A440-4E89-ACE5-8EB91809C6A2}"/>
                    </a:ext>
                  </a:extLst>
                </p:cNvPr>
                <p:cNvCxnSpPr>
                  <a:cxnSpLocks/>
                </p:cNvCxnSpPr>
                <p:nvPr/>
              </p:nvCxnSpPr>
              <p:spPr>
                <a:xfrm>
                  <a:off x="1752082" y="1671562"/>
                  <a:ext cx="19291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1" name="直線コネクタ 240">
                  <a:extLst>
                    <a:ext uri="{FF2B5EF4-FFF2-40B4-BE49-F238E27FC236}">
                      <a16:creationId xmlns:a16="http://schemas.microsoft.com/office/drawing/2014/main" id="{D6B68E74-F71A-4ACE-B966-AE9681BB7CAB}"/>
                    </a:ext>
                  </a:extLst>
                </p:cNvPr>
                <p:cNvCxnSpPr>
                  <a:cxnSpLocks/>
                </p:cNvCxnSpPr>
                <p:nvPr/>
              </p:nvCxnSpPr>
              <p:spPr>
                <a:xfrm>
                  <a:off x="2150273" y="1677685"/>
                  <a:ext cx="0" cy="97236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33" name="グループ化 232">
                <a:extLst>
                  <a:ext uri="{FF2B5EF4-FFF2-40B4-BE49-F238E27FC236}">
                    <a16:creationId xmlns:a16="http://schemas.microsoft.com/office/drawing/2014/main" id="{BEE17C0E-3156-48F5-9A41-4054DF72A8BA}"/>
                  </a:ext>
                </a:extLst>
              </p:cNvPr>
              <p:cNvGrpSpPr/>
              <p:nvPr/>
            </p:nvGrpSpPr>
            <p:grpSpPr>
              <a:xfrm>
                <a:off x="2567970" y="1671465"/>
                <a:ext cx="398191" cy="983499"/>
                <a:chOff x="1752082" y="1665246"/>
                <a:chExt cx="398191" cy="983499"/>
              </a:xfrm>
            </p:grpSpPr>
            <p:cxnSp>
              <p:nvCxnSpPr>
                <p:cNvPr id="234" name="直線コネクタ 233">
                  <a:extLst>
                    <a:ext uri="{FF2B5EF4-FFF2-40B4-BE49-F238E27FC236}">
                      <a16:creationId xmlns:a16="http://schemas.microsoft.com/office/drawing/2014/main" id="{10FD0A97-5C84-4DBD-A6BE-323B789F03CC}"/>
                    </a:ext>
                  </a:extLst>
                </p:cNvPr>
                <p:cNvCxnSpPr>
                  <a:cxnSpLocks/>
                </p:cNvCxnSpPr>
                <p:nvPr/>
              </p:nvCxnSpPr>
              <p:spPr>
                <a:xfrm>
                  <a:off x="1944998" y="1665246"/>
                  <a:ext cx="0" cy="98349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5" name="直線コネクタ 234">
                  <a:extLst>
                    <a:ext uri="{FF2B5EF4-FFF2-40B4-BE49-F238E27FC236}">
                      <a16:creationId xmlns:a16="http://schemas.microsoft.com/office/drawing/2014/main" id="{0C06F3D4-F549-4FD2-8BF7-CE6BDBB0F2F3}"/>
                    </a:ext>
                  </a:extLst>
                </p:cNvPr>
                <p:cNvCxnSpPr>
                  <a:cxnSpLocks/>
                </p:cNvCxnSpPr>
                <p:nvPr/>
              </p:nvCxnSpPr>
              <p:spPr>
                <a:xfrm>
                  <a:off x="1944998" y="2648744"/>
                  <a:ext cx="20527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6" name="直線コネクタ 235">
                  <a:extLst>
                    <a:ext uri="{FF2B5EF4-FFF2-40B4-BE49-F238E27FC236}">
                      <a16:creationId xmlns:a16="http://schemas.microsoft.com/office/drawing/2014/main" id="{9C8C7626-92F4-460B-A602-6BE63507B2B5}"/>
                    </a:ext>
                  </a:extLst>
                </p:cNvPr>
                <p:cNvCxnSpPr>
                  <a:cxnSpLocks/>
                </p:cNvCxnSpPr>
                <p:nvPr/>
              </p:nvCxnSpPr>
              <p:spPr>
                <a:xfrm>
                  <a:off x="1752082" y="1671562"/>
                  <a:ext cx="19291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grpSp>
      <p:grpSp>
        <p:nvGrpSpPr>
          <p:cNvPr id="11" name="グループ化 10">
            <a:extLst>
              <a:ext uri="{FF2B5EF4-FFF2-40B4-BE49-F238E27FC236}">
                <a16:creationId xmlns:a16="http://schemas.microsoft.com/office/drawing/2014/main" id="{C9302079-479F-4C83-BDA3-7326AAF7EF0D}"/>
              </a:ext>
            </a:extLst>
          </p:cNvPr>
          <p:cNvGrpSpPr/>
          <p:nvPr/>
        </p:nvGrpSpPr>
        <p:grpSpPr>
          <a:xfrm>
            <a:off x="2038922" y="1426023"/>
            <a:ext cx="1291088" cy="281770"/>
            <a:chOff x="2038922" y="1426023"/>
            <a:chExt cx="1291088" cy="281770"/>
          </a:xfrm>
        </p:grpSpPr>
        <p:sp>
          <p:nvSpPr>
            <p:cNvPr id="105" name="テキスト ボックス 104">
              <a:extLst>
                <a:ext uri="{FF2B5EF4-FFF2-40B4-BE49-F238E27FC236}">
                  <a16:creationId xmlns:a16="http://schemas.microsoft.com/office/drawing/2014/main" id="{346F5069-5851-485D-AC6C-8CCCB4478ACB}"/>
                </a:ext>
              </a:extLst>
            </p:cNvPr>
            <p:cNvSpPr txBox="1"/>
            <p:nvPr/>
          </p:nvSpPr>
          <p:spPr>
            <a:xfrm>
              <a:off x="2038922" y="1430794"/>
              <a:ext cx="468052" cy="276999"/>
            </a:xfrm>
            <a:prstGeom prst="rect">
              <a:avLst/>
            </a:prstGeom>
            <a:noFill/>
          </p:spPr>
          <p:txBody>
            <a:bodyPr wrap="square" rtlCol="0">
              <a:spAutoFit/>
            </a:bodyPr>
            <a:lstStyle/>
            <a:p>
              <a:pPr algn="ctr"/>
              <a:r>
                <a:rPr lang="en-US" altLang="ja-JP" sz="1200" dirty="0"/>
                <a:t>1</a:t>
              </a:r>
              <a:r>
                <a:rPr kumimoji="1" lang="ja-JP" altLang="en-US" sz="1200" dirty="0"/>
                <a:t>個</a:t>
              </a:r>
            </a:p>
          </p:txBody>
        </p:sp>
        <p:sp>
          <p:nvSpPr>
            <p:cNvPr id="195" name="テキスト ボックス 194">
              <a:extLst>
                <a:ext uri="{FF2B5EF4-FFF2-40B4-BE49-F238E27FC236}">
                  <a16:creationId xmlns:a16="http://schemas.microsoft.com/office/drawing/2014/main" id="{0E6C503A-1BBA-4900-B944-78FA5BF5498C}"/>
                </a:ext>
              </a:extLst>
            </p:cNvPr>
            <p:cNvSpPr txBox="1"/>
            <p:nvPr/>
          </p:nvSpPr>
          <p:spPr>
            <a:xfrm>
              <a:off x="2443454" y="1430793"/>
              <a:ext cx="468052" cy="276999"/>
            </a:xfrm>
            <a:prstGeom prst="rect">
              <a:avLst/>
            </a:prstGeom>
            <a:noFill/>
          </p:spPr>
          <p:txBody>
            <a:bodyPr wrap="square" rtlCol="0">
              <a:spAutoFit/>
            </a:bodyPr>
            <a:lstStyle/>
            <a:p>
              <a:pPr algn="ctr"/>
              <a:r>
                <a:rPr lang="en-US" altLang="ja-JP" sz="1200" dirty="0"/>
                <a:t>1</a:t>
              </a:r>
              <a:r>
                <a:rPr kumimoji="1" lang="ja-JP" altLang="en-US" sz="1200" dirty="0"/>
                <a:t>個</a:t>
              </a:r>
            </a:p>
          </p:txBody>
        </p:sp>
        <p:sp>
          <p:nvSpPr>
            <p:cNvPr id="261" name="テキスト ボックス 260">
              <a:extLst>
                <a:ext uri="{FF2B5EF4-FFF2-40B4-BE49-F238E27FC236}">
                  <a16:creationId xmlns:a16="http://schemas.microsoft.com/office/drawing/2014/main" id="{8B87CE62-BF34-49EF-8DAC-A9B51D05766A}"/>
                </a:ext>
              </a:extLst>
            </p:cNvPr>
            <p:cNvSpPr txBox="1"/>
            <p:nvPr/>
          </p:nvSpPr>
          <p:spPr>
            <a:xfrm>
              <a:off x="2861958" y="1426023"/>
              <a:ext cx="468052" cy="276999"/>
            </a:xfrm>
            <a:prstGeom prst="rect">
              <a:avLst/>
            </a:prstGeom>
            <a:noFill/>
          </p:spPr>
          <p:txBody>
            <a:bodyPr wrap="square" rtlCol="0">
              <a:spAutoFit/>
            </a:bodyPr>
            <a:lstStyle/>
            <a:p>
              <a:pPr algn="ctr"/>
              <a:r>
                <a:rPr lang="en-US" altLang="ja-JP" sz="1200" dirty="0"/>
                <a:t>1</a:t>
              </a:r>
              <a:r>
                <a:rPr kumimoji="1" lang="ja-JP" altLang="en-US" sz="1200" dirty="0"/>
                <a:t>個</a:t>
              </a:r>
            </a:p>
          </p:txBody>
        </p:sp>
      </p:grpSp>
      <p:grpSp>
        <p:nvGrpSpPr>
          <p:cNvPr id="262" name="グループ化 261">
            <a:extLst>
              <a:ext uri="{FF2B5EF4-FFF2-40B4-BE49-F238E27FC236}">
                <a16:creationId xmlns:a16="http://schemas.microsoft.com/office/drawing/2014/main" id="{38900D54-62FE-4BDB-A6E5-4F9F4A6715CC}"/>
              </a:ext>
            </a:extLst>
          </p:cNvPr>
          <p:cNvGrpSpPr/>
          <p:nvPr/>
        </p:nvGrpSpPr>
        <p:grpSpPr>
          <a:xfrm>
            <a:off x="3271147" y="1426536"/>
            <a:ext cx="1291088" cy="281770"/>
            <a:chOff x="2038922" y="1426023"/>
            <a:chExt cx="1291088" cy="281770"/>
          </a:xfrm>
        </p:grpSpPr>
        <p:sp>
          <p:nvSpPr>
            <p:cNvPr id="263" name="テキスト ボックス 262">
              <a:extLst>
                <a:ext uri="{FF2B5EF4-FFF2-40B4-BE49-F238E27FC236}">
                  <a16:creationId xmlns:a16="http://schemas.microsoft.com/office/drawing/2014/main" id="{B0004C81-81C9-4E0E-851D-587A7A3A05B5}"/>
                </a:ext>
              </a:extLst>
            </p:cNvPr>
            <p:cNvSpPr txBox="1"/>
            <p:nvPr/>
          </p:nvSpPr>
          <p:spPr>
            <a:xfrm>
              <a:off x="2038922" y="1430794"/>
              <a:ext cx="468052" cy="276999"/>
            </a:xfrm>
            <a:prstGeom prst="rect">
              <a:avLst/>
            </a:prstGeom>
            <a:noFill/>
          </p:spPr>
          <p:txBody>
            <a:bodyPr wrap="square" rtlCol="0">
              <a:spAutoFit/>
            </a:bodyPr>
            <a:lstStyle/>
            <a:p>
              <a:pPr algn="ctr"/>
              <a:r>
                <a:rPr lang="en-US" altLang="ja-JP" sz="1200" dirty="0"/>
                <a:t>1</a:t>
              </a:r>
              <a:r>
                <a:rPr kumimoji="1" lang="ja-JP" altLang="en-US" sz="1200" dirty="0"/>
                <a:t>個</a:t>
              </a:r>
            </a:p>
          </p:txBody>
        </p:sp>
        <p:sp>
          <p:nvSpPr>
            <p:cNvPr id="264" name="テキスト ボックス 263">
              <a:extLst>
                <a:ext uri="{FF2B5EF4-FFF2-40B4-BE49-F238E27FC236}">
                  <a16:creationId xmlns:a16="http://schemas.microsoft.com/office/drawing/2014/main" id="{17B3C0C0-DA5A-4E55-8A0D-E479853D9EC6}"/>
                </a:ext>
              </a:extLst>
            </p:cNvPr>
            <p:cNvSpPr txBox="1"/>
            <p:nvPr/>
          </p:nvSpPr>
          <p:spPr>
            <a:xfrm>
              <a:off x="2443454" y="1430793"/>
              <a:ext cx="468052" cy="276999"/>
            </a:xfrm>
            <a:prstGeom prst="rect">
              <a:avLst/>
            </a:prstGeom>
            <a:noFill/>
          </p:spPr>
          <p:txBody>
            <a:bodyPr wrap="square" rtlCol="0">
              <a:spAutoFit/>
            </a:bodyPr>
            <a:lstStyle/>
            <a:p>
              <a:pPr algn="ctr"/>
              <a:r>
                <a:rPr lang="en-US" altLang="ja-JP" sz="1200" dirty="0"/>
                <a:t>1</a:t>
              </a:r>
              <a:r>
                <a:rPr kumimoji="1" lang="ja-JP" altLang="en-US" sz="1200" dirty="0"/>
                <a:t>個</a:t>
              </a:r>
            </a:p>
          </p:txBody>
        </p:sp>
        <p:sp>
          <p:nvSpPr>
            <p:cNvPr id="265" name="テキスト ボックス 264">
              <a:extLst>
                <a:ext uri="{FF2B5EF4-FFF2-40B4-BE49-F238E27FC236}">
                  <a16:creationId xmlns:a16="http://schemas.microsoft.com/office/drawing/2014/main" id="{AB9920DB-63D6-4076-94BA-F41781BF94C1}"/>
                </a:ext>
              </a:extLst>
            </p:cNvPr>
            <p:cNvSpPr txBox="1"/>
            <p:nvPr/>
          </p:nvSpPr>
          <p:spPr>
            <a:xfrm>
              <a:off x="2861958" y="1426023"/>
              <a:ext cx="468052" cy="276999"/>
            </a:xfrm>
            <a:prstGeom prst="rect">
              <a:avLst/>
            </a:prstGeom>
            <a:noFill/>
          </p:spPr>
          <p:txBody>
            <a:bodyPr wrap="square" rtlCol="0">
              <a:spAutoFit/>
            </a:bodyPr>
            <a:lstStyle/>
            <a:p>
              <a:pPr algn="ctr"/>
              <a:r>
                <a:rPr lang="en-US" altLang="ja-JP" sz="1200" dirty="0"/>
                <a:t>1</a:t>
              </a:r>
              <a:r>
                <a:rPr kumimoji="1" lang="ja-JP" altLang="en-US" sz="1200" dirty="0"/>
                <a:t>個</a:t>
              </a:r>
            </a:p>
          </p:txBody>
        </p:sp>
      </p:grpSp>
      <p:grpSp>
        <p:nvGrpSpPr>
          <p:cNvPr id="266" name="グループ化 265">
            <a:extLst>
              <a:ext uri="{FF2B5EF4-FFF2-40B4-BE49-F238E27FC236}">
                <a16:creationId xmlns:a16="http://schemas.microsoft.com/office/drawing/2014/main" id="{DBA819A8-21F7-48DE-AED8-31F93066BF2B}"/>
              </a:ext>
            </a:extLst>
          </p:cNvPr>
          <p:cNvGrpSpPr/>
          <p:nvPr/>
        </p:nvGrpSpPr>
        <p:grpSpPr>
          <a:xfrm>
            <a:off x="4510794" y="1420358"/>
            <a:ext cx="1291088" cy="281770"/>
            <a:chOff x="2038922" y="1426023"/>
            <a:chExt cx="1291088" cy="281770"/>
          </a:xfrm>
        </p:grpSpPr>
        <p:sp>
          <p:nvSpPr>
            <p:cNvPr id="267" name="テキスト ボックス 266">
              <a:extLst>
                <a:ext uri="{FF2B5EF4-FFF2-40B4-BE49-F238E27FC236}">
                  <a16:creationId xmlns:a16="http://schemas.microsoft.com/office/drawing/2014/main" id="{98EEBB76-0032-4002-AAE3-3EF0BBAD8E34}"/>
                </a:ext>
              </a:extLst>
            </p:cNvPr>
            <p:cNvSpPr txBox="1"/>
            <p:nvPr/>
          </p:nvSpPr>
          <p:spPr>
            <a:xfrm>
              <a:off x="2038922" y="1430794"/>
              <a:ext cx="468052" cy="276999"/>
            </a:xfrm>
            <a:prstGeom prst="rect">
              <a:avLst/>
            </a:prstGeom>
            <a:noFill/>
          </p:spPr>
          <p:txBody>
            <a:bodyPr wrap="square" rtlCol="0">
              <a:spAutoFit/>
            </a:bodyPr>
            <a:lstStyle/>
            <a:p>
              <a:pPr algn="ctr"/>
              <a:r>
                <a:rPr lang="en-US" altLang="ja-JP" sz="1200" dirty="0"/>
                <a:t>1</a:t>
              </a:r>
              <a:r>
                <a:rPr kumimoji="1" lang="ja-JP" altLang="en-US" sz="1200" dirty="0"/>
                <a:t>個</a:t>
              </a:r>
            </a:p>
          </p:txBody>
        </p:sp>
        <p:sp>
          <p:nvSpPr>
            <p:cNvPr id="268" name="テキスト ボックス 267">
              <a:extLst>
                <a:ext uri="{FF2B5EF4-FFF2-40B4-BE49-F238E27FC236}">
                  <a16:creationId xmlns:a16="http://schemas.microsoft.com/office/drawing/2014/main" id="{B72F48BA-23EF-4CD2-8746-597EA391C089}"/>
                </a:ext>
              </a:extLst>
            </p:cNvPr>
            <p:cNvSpPr txBox="1"/>
            <p:nvPr/>
          </p:nvSpPr>
          <p:spPr>
            <a:xfrm>
              <a:off x="2443454" y="1430793"/>
              <a:ext cx="468052" cy="276999"/>
            </a:xfrm>
            <a:prstGeom prst="rect">
              <a:avLst/>
            </a:prstGeom>
            <a:noFill/>
          </p:spPr>
          <p:txBody>
            <a:bodyPr wrap="square" rtlCol="0">
              <a:spAutoFit/>
            </a:bodyPr>
            <a:lstStyle/>
            <a:p>
              <a:pPr algn="ctr"/>
              <a:r>
                <a:rPr lang="en-US" altLang="ja-JP" sz="1200" dirty="0"/>
                <a:t>1</a:t>
              </a:r>
              <a:r>
                <a:rPr kumimoji="1" lang="ja-JP" altLang="en-US" sz="1200" dirty="0"/>
                <a:t>個</a:t>
              </a:r>
            </a:p>
          </p:txBody>
        </p:sp>
        <p:sp>
          <p:nvSpPr>
            <p:cNvPr id="269" name="テキスト ボックス 268">
              <a:extLst>
                <a:ext uri="{FF2B5EF4-FFF2-40B4-BE49-F238E27FC236}">
                  <a16:creationId xmlns:a16="http://schemas.microsoft.com/office/drawing/2014/main" id="{1A2E4F2F-49E2-42A3-A3C6-4060599A519F}"/>
                </a:ext>
              </a:extLst>
            </p:cNvPr>
            <p:cNvSpPr txBox="1"/>
            <p:nvPr/>
          </p:nvSpPr>
          <p:spPr>
            <a:xfrm>
              <a:off x="2861958" y="1426023"/>
              <a:ext cx="468052" cy="276999"/>
            </a:xfrm>
            <a:prstGeom prst="rect">
              <a:avLst/>
            </a:prstGeom>
            <a:noFill/>
          </p:spPr>
          <p:txBody>
            <a:bodyPr wrap="square" rtlCol="0">
              <a:spAutoFit/>
            </a:bodyPr>
            <a:lstStyle/>
            <a:p>
              <a:pPr algn="ctr"/>
              <a:r>
                <a:rPr lang="en-US" altLang="ja-JP" sz="1200" dirty="0"/>
                <a:t>1</a:t>
              </a:r>
              <a:r>
                <a:rPr kumimoji="1" lang="ja-JP" altLang="en-US" sz="1200" dirty="0"/>
                <a:t>個</a:t>
              </a:r>
            </a:p>
          </p:txBody>
        </p:sp>
      </p:grpSp>
      <p:grpSp>
        <p:nvGrpSpPr>
          <p:cNvPr id="270" name="グループ化 269">
            <a:extLst>
              <a:ext uri="{FF2B5EF4-FFF2-40B4-BE49-F238E27FC236}">
                <a16:creationId xmlns:a16="http://schemas.microsoft.com/office/drawing/2014/main" id="{FB770B12-0A94-47CA-AA9B-FC55AB3EAC02}"/>
              </a:ext>
            </a:extLst>
          </p:cNvPr>
          <p:cNvGrpSpPr/>
          <p:nvPr/>
        </p:nvGrpSpPr>
        <p:grpSpPr>
          <a:xfrm>
            <a:off x="5743013" y="1424991"/>
            <a:ext cx="872584" cy="277000"/>
            <a:chOff x="2038922" y="1430793"/>
            <a:chExt cx="872584" cy="277000"/>
          </a:xfrm>
        </p:grpSpPr>
        <p:sp>
          <p:nvSpPr>
            <p:cNvPr id="271" name="テキスト ボックス 270">
              <a:extLst>
                <a:ext uri="{FF2B5EF4-FFF2-40B4-BE49-F238E27FC236}">
                  <a16:creationId xmlns:a16="http://schemas.microsoft.com/office/drawing/2014/main" id="{F9C3E93E-DD8D-4841-B6C6-D6825E31E056}"/>
                </a:ext>
              </a:extLst>
            </p:cNvPr>
            <p:cNvSpPr txBox="1"/>
            <p:nvPr/>
          </p:nvSpPr>
          <p:spPr>
            <a:xfrm>
              <a:off x="2038922" y="1430794"/>
              <a:ext cx="468052" cy="276999"/>
            </a:xfrm>
            <a:prstGeom prst="rect">
              <a:avLst/>
            </a:prstGeom>
            <a:noFill/>
          </p:spPr>
          <p:txBody>
            <a:bodyPr wrap="square" rtlCol="0">
              <a:spAutoFit/>
            </a:bodyPr>
            <a:lstStyle/>
            <a:p>
              <a:pPr algn="ctr"/>
              <a:r>
                <a:rPr lang="en-US" altLang="ja-JP" sz="1200" dirty="0"/>
                <a:t>1</a:t>
              </a:r>
              <a:r>
                <a:rPr kumimoji="1" lang="ja-JP" altLang="en-US" sz="1200" dirty="0"/>
                <a:t>個</a:t>
              </a:r>
            </a:p>
          </p:txBody>
        </p:sp>
        <p:sp>
          <p:nvSpPr>
            <p:cNvPr id="272" name="テキスト ボックス 271">
              <a:extLst>
                <a:ext uri="{FF2B5EF4-FFF2-40B4-BE49-F238E27FC236}">
                  <a16:creationId xmlns:a16="http://schemas.microsoft.com/office/drawing/2014/main" id="{A4E1DD2F-7043-4583-B64B-3B07E0D4378D}"/>
                </a:ext>
              </a:extLst>
            </p:cNvPr>
            <p:cNvSpPr txBox="1"/>
            <p:nvPr/>
          </p:nvSpPr>
          <p:spPr>
            <a:xfrm>
              <a:off x="2443454" y="1430793"/>
              <a:ext cx="468052" cy="276999"/>
            </a:xfrm>
            <a:prstGeom prst="rect">
              <a:avLst/>
            </a:prstGeom>
            <a:noFill/>
          </p:spPr>
          <p:txBody>
            <a:bodyPr wrap="square" rtlCol="0">
              <a:spAutoFit/>
            </a:bodyPr>
            <a:lstStyle/>
            <a:p>
              <a:pPr algn="ctr"/>
              <a:r>
                <a:rPr lang="en-US" altLang="ja-JP" sz="1200" dirty="0"/>
                <a:t>1</a:t>
              </a:r>
              <a:r>
                <a:rPr kumimoji="1" lang="ja-JP" altLang="en-US" sz="1200" dirty="0"/>
                <a:t>個</a:t>
              </a:r>
            </a:p>
          </p:txBody>
        </p:sp>
      </p:grpSp>
      <p:grpSp>
        <p:nvGrpSpPr>
          <p:cNvPr id="13" name="グループ化 12">
            <a:extLst>
              <a:ext uri="{FF2B5EF4-FFF2-40B4-BE49-F238E27FC236}">
                <a16:creationId xmlns:a16="http://schemas.microsoft.com/office/drawing/2014/main" id="{1F3C16A8-90D8-4045-A16A-9C77DDDD5EB3}"/>
              </a:ext>
            </a:extLst>
          </p:cNvPr>
          <p:cNvGrpSpPr/>
          <p:nvPr/>
        </p:nvGrpSpPr>
        <p:grpSpPr>
          <a:xfrm>
            <a:off x="1833683" y="2531599"/>
            <a:ext cx="2240641" cy="1602335"/>
            <a:chOff x="1833683" y="2531599"/>
            <a:chExt cx="2240641" cy="1602335"/>
          </a:xfrm>
        </p:grpSpPr>
        <p:grpSp>
          <p:nvGrpSpPr>
            <p:cNvPr id="12" name="グループ化 11">
              <a:extLst>
                <a:ext uri="{FF2B5EF4-FFF2-40B4-BE49-F238E27FC236}">
                  <a16:creationId xmlns:a16="http://schemas.microsoft.com/office/drawing/2014/main" id="{9EF21B8D-ED12-444B-8343-56E2957E90F4}"/>
                </a:ext>
              </a:extLst>
            </p:cNvPr>
            <p:cNvGrpSpPr/>
            <p:nvPr/>
          </p:nvGrpSpPr>
          <p:grpSpPr>
            <a:xfrm>
              <a:off x="1833683" y="2545189"/>
              <a:ext cx="616642" cy="1588745"/>
              <a:chOff x="1833683" y="2545189"/>
              <a:chExt cx="616642" cy="1588745"/>
            </a:xfrm>
          </p:grpSpPr>
          <p:grpSp>
            <p:nvGrpSpPr>
              <p:cNvPr id="274" name="グループ化 273">
                <a:extLst>
                  <a:ext uri="{FF2B5EF4-FFF2-40B4-BE49-F238E27FC236}">
                    <a16:creationId xmlns:a16="http://schemas.microsoft.com/office/drawing/2014/main" id="{42B3909C-2D3D-4BCE-9D89-25C238A06EE5}"/>
                  </a:ext>
                </a:extLst>
              </p:cNvPr>
              <p:cNvGrpSpPr/>
              <p:nvPr/>
            </p:nvGrpSpPr>
            <p:grpSpPr>
              <a:xfrm>
                <a:off x="1833683" y="2545189"/>
                <a:ext cx="216000" cy="1588745"/>
                <a:chOff x="2041760" y="4613005"/>
                <a:chExt cx="216000" cy="1588745"/>
              </a:xfrm>
            </p:grpSpPr>
            <p:sp>
              <p:nvSpPr>
                <p:cNvPr id="290" name="楕円 289">
                  <a:extLst>
                    <a:ext uri="{FF2B5EF4-FFF2-40B4-BE49-F238E27FC236}">
                      <a16:creationId xmlns:a16="http://schemas.microsoft.com/office/drawing/2014/main" id="{9B7CF021-01FB-49B1-A017-5FEA0F306E0B}"/>
                    </a:ext>
                  </a:extLst>
                </p:cNvPr>
                <p:cNvSpPr/>
                <p:nvPr/>
              </p:nvSpPr>
              <p:spPr>
                <a:xfrm>
                  <a:off x="2041760" y="4613005"/>
                  <a:ext cx="216000" cy="216000"/>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291" name="直線矢印コネクタ 290">
                  <a:extLst>
                    <a:ext uri="{FF2B5EF4-FFF2-40B4-BE49-F238E27FC236}">
                      <a16:creationId xmlns:a16="http://schemas.microsoft.com/office/drawing/2014/main" id="{5FAFA84C-C186-4FF3-8A48-6DE4B5785AAC}"/>
                    </a:ext>
                  </a:extLst>
                </p:cNvPr>
                <p:cNvCxnSpPr>
                  <a:cxnSpLocks/>
                  <a:stCxn id="290" idx="4"/>
                </p:cNvCxnSpPr>
                <p:nvPr/>
              </p:nvCxnSpPr>
              <p:spPr>
                <a:xfrm>
                  <a:off x="2149760" y="4829005"/>
                  <a:ext cx="0" cy="1372745"/>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2" name="グループ化 291">
                <a:extLst>
                  <a:ext uri="{FF2B5EF4-FFF2-40B4-BE49-F238E27FC236}">
                    <a16:creationId xmlns:a16="http://schemas.microsoft.com/office/drawing/2014/main" id="{7E70708D-5CBB-4D09-BBCB-C278E98BA3E5}"/>
                  </a:ext>
                </a:extLst>
              </p:cNvPr>
              <p:cNvGrpSpPr/>
              <p:nvPr/>
            </p:nvGrpSpPr>
            <p:grpSpPr>
              <a:xfrm>
                <a:off x="2234325" y="2545189"/>
                <a:ext cx="216000" cy="1588745"/>
                <a:chOff x="2041760" y="4613005"/>
                <a:chExt cx="216000" cy="1588745"/>
              </a:xfrm>
            </p:grpSpPr>
            <p:sp>
              <p:nvSpPr>
                <p:cNvPr id="293" name="楕円 292">
                  <a:extLst>
                    <a:ext uri="{FF2B5EF4-FFF2-40B4-BE49-F238E27FC236}">
                      <a16:creationId xmlns:a16="http://schemas.microsoft.com/office/drawing/2014/main" id="{09C6D40A-A758-4FE8-8504-B1BFC377055B}"/>
                    </a:ext>
                  </a:extLst>
                </p:cNvPr>
                <p:cNvSpPr/>
                <p:nvPr/>
              </p:nvSpPr>
              <p:spPr>
                <a:xfrm>
                  <a:off x="2041760" y="4613005"/>
                  <a:ext cx="216000" cy="216000"/>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294" name="直線矢印コネクタ 293">
                  <a:extLst>
                    <a:ext uri="{FF2B5EF4-FFF2-40B4-BE49-F238E27FC236}">
                      <a16:creationId xmlns:a16="http://schemas.microsoft.com/office/drawing/2014/main" id="{898676EE-A34F-4E5B-B945-3A167C9AD4F6}"/>
                    </a:ext>
                  </a:extLst>
                </p:cNvPr>
                <p:cNvCxnSpPr>
                  <a:cxnSpLocks/>
                  <a:stCxn id="293" idx="4"/>
                </p:cNvCxnSpPr>
                <p:nvPr/>
              </p:nvCxnSpPr>
              <p:spPr>
                <a:xfrm>
                  <a:off x="2149760" y="4829005"/>
                  <a:ext cx="0" cy="1372745"/>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95" name="グループ化 294">
              <a:extLst>
                <a:ext uri="{FF2B5EF4-FFF2-40B4-BE49-F238E27FC236}">
                  <a16:creationId xmlns:a16="http://schemas.microsoft.com/office/drawing/2014/main" id="{F225EBCA-1894-4160-9A05-993714F48F04}"/>
                </a:ext>
              </a:extLst>
            </p:cNvPr>
            <p:cNvGrpSpPr/>
            <p:nvPr/>
          </p:nvGrpSpPr>
          <p:grpSpPr>
            <a:xfrm>
              <a:off x="2657155" y="2531599"/>
              <a:ext cx="616642" cy="1588745"/>
              <a:chOff x="1833683" y="2545189"/>
              <a:chExt cx="616642" cy="1588745"/>
            </a:xfrm>
          </p:grpSpPr>
          <p:grpSp>
            <p:nvGrpSpPr>
              <p:cNvPr id="296" name="グループ化 295">
                <a:extLst>
                  <a:ext uri="{FF2B5EF4-FFF2-40B4-BE49-F238E27FC236}">
                    <a16:creationId xmlns:a16="http://schemas.microsoft.com/office/drawing/2014/main" id="{82ACB80A-0F30-40F7-AF01-666954337541}"/>
                  </a:ext>
                </a:extLst>
              </p:cNvPr>
              <p:cNvGrpSpPr/>
              <p:nvPr/>
            </p:nvGrpSpPr>
            <p:grpSpPr>
              <a:xfrm>
                <a:off x="1833683" y="2545189"/>
                <a:ext cx="216000" cy="1588745"/>
                <a:chOff x="2041760" y="4613005"/>
                <a:chExt cx="216000" cy="1588745"/>
              </a:xfrm>
            </p:grpSpPr>
            <p:sp>
              <p:nvSpPr>
                <p:cNvPr id="300" name="楕円 299">
                  <a:extLst>
                    <a:ext uri="{FF2B5EF4-FFF2-40B4-BE49-F238E27FC236}">
                      <a16:creationId xmlns:a16="http://schemas.microsoft.com/office/drawing/2014/main" id="{975D2708-A202-4E83-A426-B581CCD50EAC}"/>
                    </a:ext>
                  </a:extLst>
                </p:cNvPr>
                <p:cNvSpPr/>
                <p:nvPr/>
              </p:nvSpPr>
              <p:spPr>
                <a:xfrm>
                  <a:off x="2041760" y="4613005"/>
                  <a:ext cx="216000" cy="216000"/>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301" name="直線矢印コネクタ 300">
                  <a:extLst>
                    <a:ext uri="{FF2B5EF4-FFF2-40B4-BE49-F238E27FC236}">
                      <a16:creationId xmlns:a16="http://schemas.microsoft.com/office/drawing/2014/main" id="{AAEAC396-B815-4D3B-876B-93C9720EBB22}"/>
                    </a:ext>
                  </a:extLst>
                </p:cNvPr>
                <p:cNvCxnSpPr>
                  <a:cxnSpLocks/>
                  <a:stCxn id="300" idx="4"/>
                </p:cNvCxnSpPr>
                <p:nvPr/>
              </p:nvCxnSpPr>
              <p:spPr>
                <a:xfrm>
                  <a:off x="2149760" y="4829005"/>
                  <a:ext cx="0" cy="1372745"/>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7" name="グループ化 296">
                <a:extLst>
                  <a:ext uri="{FF2B5EF4-FFF2-40B4-BE49-F238E27FC236}">
                    <a16:creationId xmlns:a16="http://schemas.microsoft.com/office/drawing/2014/main" id="{C5F85400-83F4-4BFC-A456-D81FF0320DD4}"/>
                  </a:ext>
                </a:extLst>
              </p:cNvPr>
              <p:cNvGrpSpPr/>
              <p:nvPr/>
            </p:nvGrpSpPr>
            <p:grpSpPr>
              <a:xfrm>
                <a:off x="2234325" y="2545189"/>
                <a:ext cx="216000" cy="1588745"/>
                <a:chOff x="2041760" y="4613005"/>
                <a:chExt cx="216000" cy="1588745"/>
              </a:xfrm>
            </p:grpSpPr>
            <p:sp>
              <p:nvSpPr>
                <p:cNvPr id="298" name="楕円 297">
                  <a:extLst>
                    <a:ext uri="{FF2B5EF4-FFF2-40B4-BE49-F238E27FC236}">
                      <a16:creationId xmlns:a16="http://schemas.microsoft.com/office/drawing/2014/main" id="{DD85DC1B-E903-483A-A21C-A170D7EEA1AA}"/>
                    </a:ext>
                  </a:extLst>
                </p:cNvPr>
                <p:cNvSpPr/>
                <p:nvPr/>
              </p:nvSpPr>
              <p:spPr>
                <a:xfrm>
                  <a:off x="2041760" y="4613005"/>
                  <a:ext cx="216000" cy="216000"/>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299" name="直線矢印コネクタ 298">
                  <a:extLst>
                    <a:ext uri="{FF2B5EF4-FFF2-40B4-BE49-F238E27FC236}">
                      <a16:creationId xmlns:a16="http://schemas.microsoft.com/office/drawing/2014/main" id="{D7AC8A67-7133-4978-B752-EDEE0BA099D2}"/>
                    </a:ext>
                  </a:extLst>
                </p:cNvPr>
                <p:cNvCxnSpPr>
                  <a:cxnSpLocks/>
                  <a:stCxn id="298" idx="4"/>
                </p:cNvCxnSpPr>
                <p:nvPr/>
              </p:nvCxnSpPr>
              <p:spPr>
                <a:xfrm>
                  <a:off x="2149760" y="4829005"/>
                  <a:ext cx="0" cy="1372745"/>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02" name="グループ化 301">
              <a:extLst>
                <a:ext uri="{FF2B5EF4-FFF2-40B4-BE49-F238E27FC236}">
                  <a16:creationId xmlns:a16="http://schemas.microsoft.com/office/drawing/2014/main" id="{FA539A32-95B0-4245-906B-83243AB7FED1}"/>
                </a:ext>
              </a:extLst>
            </p:cNvPr>
            <p:cNvGrpSpPr/>
            <p:nvPr/>
          </p:nvGrpSpPr>
          <p:grpSpPr>
            <a:xfrm>
              <a:off x="3457682" y="2534276"/>
              <a:ext cx="616642" cy="1588745"/>
              <a:chOff x="1833683" y="2545189"/>
              <a:chExt cx="616642" cy="1588745"/>
            </a:xfrm>
          </p:grpSpPr>
          <p:grpSp>
            <p:nvGrpSpPr>
              <p:cNvPr id="303" name="グループ化 302">
                <a:extLst>
                  <a:ext uri="{FF2B5EF4-FFF2-40B4-BE49-F238E27FC236}">
                    <a16:creationId xmlns:a16="http://schemas.microsoft.com/office/drawing/2014/main" id="{A3CFAE89-13DB-4FAC-A6EE-195C1F8ECA48}"/>
                  </a:ext>
                </a:extLst>
              </p:cNvPr>
              <p:cNvGrpSpPr/>
              <p:nvPr/>
            </p:nvGrpSpPr>
            <p:grpSpPr>
              <a:xfrm>
                <a:off x="1833683" y="2545189"/>
                <a:ext cx="216000" cy="1588745"/>
                <a:chOff x="2041760" y="4613005"/>
                <a:chExt cx="216000" cy="1588745"/>
              </a:xfrm>
            </p:grpSpPr>
            <p:sp>
              <p:nvSpPr>
                <p:cNvPr id="307" name="楕円 306">
                  <a:extLst>
                    <a:ext uri="{FF2B5EF4-FFF2-40B4-BE49-F238E27FC236}">
                      <a16:creationId xmlns:a16="http://schemas.microsoft.com/office/drawing/2014/main" id="{E8329E44-5F3D-45D3-8109-51481E538DCA}"/>
                    </a:ext>
                  </a:extLst>
                </p:cNvPr>
                <p:cNvSpPr/>
                <p:nvPr/>
              </p:nvSpPr>
              <p:spPr>
                <a:xfrm>
                  <a:off x="2041760" y="4613005"/>
                  <a:ext cx="216000" cy="216000"/>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308" name="直線矢印コネクタ 307">
                  <a:extLst>
                    <a:ext uri="{FF2B5EF4-FFF2-40B4-BE49-F238E27FC236}">
                      <a16:creationId xmlns:a16="http://schemas.microsoft.com/office/drawing/2014/main" id="{A4994105-F410-419C-A5E8-F7977BD4388F}"/>
                    </a:ext>
                  </a:extLst>
                </p:cNvPr>
                <p:cNvCxnSpPr>
                  <a:cxnSpLocks/>
                  <a:stCxn id="307" idx="4"/>
                </p:cNvCxnSpPr>
                <p:nvPr/>
              </p:nvCxnSpPr>
              <p:spPr>
                <a:xfrm>
                  <a:off x="2149760" y="4829005"/>
                  <a:ext cx="0" cy="1372745"/>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4" name="グループ化 303">
                <a:extLst>
                  <a:ext uri="{FF2B5EF4-FFF2-40B4-BE49-F238E27FC236}">
                    <a16:creationId xmlns:a16="http://schemas.microsoft.com/office/drawing/2014/main" id="{DD4E403D-953E-4363-B0C5-F863DD6876B5}"/>
                  </a:ext>
                </a:extLst>
              </p:cNvPr>
              <p:cNvGrpSpPr/>
              <p:nvPr/>
            </p:nvGrpSpPr>
            <p:grpSpPr>
              <a:xfrm>
                <a:off x="2234325" y="2545189"/>
                <a:ext cx="216000" cy="1588745"/>
                <a:chOff x="2041760" y="4613005"/>
                <a:chExt cx="216000" cy="1588745"/>
              </a:xfrm>
            </p:grpSpPr>
            <p:sp>
              <p:nvSpPr>
                <p:cNvPr id="305" name="楕円 304">
                  <a:extLst>
                    <a:ext uri="{FF2B5EF4-FFF2-40B4-BE49-F238E27FC236}">
                      <a16:creationId xmlns:a16="http://schemas.microsoft.com/office/drawing/2014/main" id="{A33A7D91-E42C-4B74-B134-1A7D4A8D0133}"/>
                    </a:ext>
                  </a:extLst>
                </p:cNvPr>
                <p:cNvSpPr/>
                <p:nvPr/>
              </p:nvSpPr>
              <p:spPr>
                <a:xfrm>
                  <a:off x="2041760" y="4613005"/>
                  <a:ext cx="216000" cy="216000"/>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306" name="直線矢印コネクタ 305">
                  <a:extLst>
                    <a:ext uri="{FF2B5EF4-FFF2-40B4-BE49-F238E27FC236}">
                      <a16:creationId xmlns:a16="http://schemas.microsoft.com/office/drawing/2014/main" id="{2892641B-0D60-45C1-AB59-871C85AA50E2}"/>
                    </a:ext>
                  </a:extLst>
                </p:cNvPr>
                <p:cNvCxnSpPr>
                  <a:cxnSpLocks/>
                  <a:stCxn id="305" idx="4"/>
                </p:cNvCxnSpPr>
                <p:nvPr/>
              </p:nvCxnSpPr>
              <p:spPr>
                <a:xfrm>
                  <a:off x="2149760" y="4829005"/>
                  <a:ext cx="0" cy="1372745"/>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309" name="グループ化 308">
            <a:extLst>
              <a:ext uri="{FF2B5EF4-FFF2-40B4-BE49-F238E27FC236}">
                <a16:creationId xmlns:a16="http://schemas.microsoft.com/office/drawing/2014/main" id="{73047353-F24C-48A6-BAA0-6EACD54DFE39}"/>
              </a:ext>
            </a:extLst>
          </p:cNvPr>
          <p:cNvGrpSpPr/>
          <p:nvPr/>
        </p:nvGrpSpPr>
        <p:grpSpPr>
          <a:xfrm>
            <a:off x="4295440" y="2531599"/>
            <a:ext cx="2240641" cy="1602335"/>
            <a:chOff x="1833683" y="2531599"/>
            <a:chExt cx="2240641" cy="1602335"/>
          </a:xfrm>
        </p:grpSpPr>
        <p:grpSp>
          <p:nvGrpSpPr>
            <p:cNvPr id="310" name="グループ化 309">
              <a:extLst>
                <a:ext uri="{FF2B5EF4-FFF2-40B4-BE49-F238E27FC236}">
                  <a16:creationId xmlns:a16="http://schemas.microsoft.com/office/drawing/2014/main" id="{B7B0A348-E3FB-421A-A79A-03E1BB44B3DE}"/>
                </a:ext>
              </a:extLst>
            </p:cNvPr>
            <p:cNvGrpSpPr/>
            <p:nvPr/>
          </p:nvGrpSpPr>
          <p:grpSpPr>
            <a:xfrm>
              <a:off x="1833683" y="2545189"/>
              <a:ext cx="616642" cy="1588745"/>
              <a:chOff x="1833683" y="2545189"/>
              <a:chExt cx="616642" cy="1588745"/>
            </a:xfrm>
          </p:grpSpPr>
          <p:grpSp>
            <p:nvGrpSpPr>
              <p:cNvPr id="325" name="グループ化 324">
                <a:extLst>
                  <a:ext uri="{FF2B5EF4-FFF2-40B4-BE49-F238E27FC236}">
                    <a16:creationId xmlns:a16="http://schemas.microsoft.com/office/drawing/2014/main" id="{5F40372D-E384-47FB-8854-8F7DAFF3A2F5}"/>
                  </a:ext>
                </a:extLst>
              </p:cNvPr>
              <p:cNvGrpSpPr/>
              <p:nvPr/>
            </p:nvGrpSpPr>
            <p:grpSpPr>
              <a:xfrm>
                <a:off x="1833683" y="2545189"/>
                <a:ext cx="216000" cy="1588745"/>
                <a:chOff x="2041760" y="4613005"/>
                <a:chExt cx="216000" cy="1588745"/>
              </a:xfrm>
            </p:grpSpPr>
            <p:sp>
              <p:nvSpPr>
                <p:cNvPr id="329" name="楕円 328">
                  <a:extLst>
                    <a:ext uri="{FF2B5EF4-FFF2-40B4-BE49-F238E27FC236}">
                      <a16:creationId xmlns:a16="http://schemas.microsoft.com/office/drawing/2014/main" id="{20F32754-1ADD-4F7B-B684-855C3C6CDFBB}"/>
                    </a:ext>
                  </a:extLst>
                </p:cNvPr>
                <p:cNvSpPr/>
                <p:nvPr/>
              </p:nvSpPr>
              <p:spPr>
                <a:xfrm>
                  <a:off x="2041760" y="4613005"/>
                  <a:ext cx="216000" cy="216000"/>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330" name="直線矢印コネクタ 329">
                  <a:extLst>
                    <a:ext uri="{FF2B5EF4-FFF2-40B4-BE49-F238E27FC236}">
                      <a16:creationId xmlns:a16="http://schemas.microsoft.com/office/drawing/2014/main" id="{D82168A5-5F69-4178-876E-A8A479455F69}"/>
                    </a:ext>
                  </a:extLst>
                </p:cNvPr>
                <p:cNvCxnSpPr>
                  <a:cxnSpLocks/>
                  <a:stCxn id="329" idx="4"/>
                </p:cNvCxnSpPr>
                <p:nvPr/>
              </p:nvCxnSpPr>
              <p:spPr>
                <a:xfrm>
                  <a:off x="2149760" y="4829005"/>
                  <a:ext cx="0" cy="1372745"/>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6" name="グループ化 325">
                <a:extLst>
                  <a:ext uri="{FF2B5EF4-FFF2-40B4-BE49-F238E27FC236}">
                    <a16:creationId xmlns:a16="http://schemas.microsoft.com/office/drawing/2014/main" id="{7F882131-FE1B-4594-B762-58640562E3BA}"/>
                  </a:ext>
                </a:extLst>
              </p:cNvPr>
              <p:cNvGrpSpPr/>
              <p:nvPr/>
            </p:nvGrpSpPr>
            <p:grpSpPr>
              <a:xfrm>
                <a:off x="2234325" y="2545189"/>
                <a:ext cx="216000" cy="1588745"/>
                <a:chOff x="2041760" y="4613005"/>
                <a:chExt cx="216000" cy="1588745"/>
              </a:xfrm>
            </p:grpSpPr>
            <p:sp>
              <p:nvSpPr>
                <p:cNvPr id="327" name="楕円 326">
                  <a:extLst>
                    <a:ext uri="{FF2B5EF4-FFF2-40B4-BE49-F238E27FC236}">
                      <a16:creationId xmlns:a16="http://schemas.microsoft.com/office/drawing/2014/main" id="{6D826E20-729F-44A7-9EED-8AB1410B041E}"/>
                    </a:ext>
                  </a:extLst>
                </p:cNvPr>
                <p:cNvSpPr/>
                <p:nvPr/>
              </p:nvSpPr>
              <p:spPr>
                <a:xfrm>
                  <a:off x="2041760" y="4613005"/>
                  <a:ext cx="216000" cy="216000"/>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328" name="直線矢印コネクタ 327">
                  <a:extLst>
                    <a:ext uri="{FF2B5EF4-FFF2-40B4-BE49-F238E27FC236}">
                      <a16:creationId xmlns:a16="http://schemas.microsoft.com/office/drawing/2014/main" id="{C9244761-ECD3-47F9-BD29-54011D6BCFF9}"/>
                    </a:ext>
                  </a:extLst>
                </p:cNvPr>
                <p:cNvCxnSpPr>
                  <a:cxnSpLocks/>
                  <a:stCxn id="327" idx="4"/>
                </p:cNvCxnSpPr>
                <p:nvPr/>
              </p:nvCxnSpPr>
              <p:spPr>
                <a:xfrm>
                  <a:off x="2149760" y="4829005"/>
                  <a:ext cx="0" cy="1372745"/>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11" name="グループ化 310">
              <a:extLst>
                <a:ext uri="{FF2B5EF4-FFF2-40B4-BE49-F238E27FC236}">
                  <a16:creationId xmlns:a16="http://schemas.microsoft.com/office/drawing/2014/main" id="{9C161809-31A2-4E48-890E-4A8D44238964}"/>
                </a:ext>
              </a:extLst>
            </p:cNvPr>
            <p:cNvGrpSpPr/>
            <p:nvPr/>
          </p:nvGrpSpPr>
          <p:grpSpPr>
            <a:xfrm>
              <a:off x="2657155" y="2531599"/>
              <a:ext cx="616642" cy="1588745"/>
              <a:chOff x="1833683" y="2545189"/>
              <a:chExt cx="616642" cy="1588745"/>
            </a:xfrm>
          </p:grpSpPr>
          <p:grpSp>
            <p:nvGrpSpPr>
              <p:cNvPr id="319" name="グループ化 318">
                <a:extLst>
                  <a:ext uri="{FF2B5EF4-FFF2-40B4-BE49-F238E27FC236}">
                    <a16:creationId xmlns:a16="http://schemas.microsoft.com/office/drawing/2014/main" id="{8473FB09-4171-48FD-81C1-64AA621CAB2E}"/>
                  </a:ext>
                </a:extLst>
              </p:cNvPr>
              <p:cNvGrpSpPr/>
              <p:nvPr/>
            </p:nvGrpSpPr>
            <p:grpSpPr>
              <a:xfrm>
                <a:off x="1833683" y="2545189"/>
                <a:ext cx="216000" cy="1588745"/>
                <a:chOff x="2041760" y="4613005"/>
                <a:chExt cx="216000" cy="1588745"/>
              </a:xfrm>
            </p:grpSpPr>
            <p:sp>
              <p:nvSpPr>
                <p:cNvPr id="323" name="楕円 322">
                  <a:extLst>
                    <a:ext uri="{FF2B5EF4-FFF2-40B4-BE49-F238E27FC236}">
                      <a16:creationId xmlns:a16="http://schemas.microsoft.com/office/drawing/2014/main" id="{05C83EFE-4AD2-4351-A6CA-CF5F3AA88E4E}"/>
                    </a:ext>
                  </a:extLst>
                </p:cNvPr>
                <p:cNvSpPr/>
                <p:nvPr/>
              </p:nvSpPr>
              <p:spPr>
                <a:xfrm>
                  <a:off x="2041760" y="4613005"/>
                  <a:ext cx="216000" cy="216000"/>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324" name="直線矢印コネクタ 323">
                  <a:extLst>
                    <a:ext uri="{FF2B5EF4-FFF2-40B4-BE49-F238E27FC236}">
                      <a16:creationId xmlns:a16="http://schemas.microsoft.com/office/drawing/2014/main" id="{26C3A700-7107-4B90-B8F4-74FC159A286F}"/>
                    </a:ext>
                  </a:extLst>
                </p:cNvPr>
                <p:cNvCxnSpPr>
                  <a:cxnSpLocks/>
                  <a:stCxn id="323" idx="4"/>
                </p:cNvCxnSpPr>
                <p:nvPr/>
              </p:nvCxnSpPr>
              <p:spPr>
                <a:xfrm>
                  <a:off x="2149760" y="4829005"/>
                  <a:ext cx="0" cy="1372745"/>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0" name="グループ化 319">
                <a:extLst>
                  <a:ext uri="{FF2B5EF4-FFF2-40B4-BE49-F238E27FC236}">
                    <a16:creationId xmlns:a16="http://schemas.microsoft.com/office/drawing/2014/main" id="{61E06565-14D7-49C0-9F51-70879CF13483}"/>
                  </a:ext>
                </a:extLst>
              </p:cNvPr>
              <p:cNvGrpSpPr/>
              <p:nvPr/>
            </p:nvGrpSpPr>
            <p:grpSpPr>
              <a:xfrm>
                <a:off x="2234325" y="2545189"/>
                <a:ext cx="216000" cy="1588745"/>
                <a:chOff x="2041760" y="4613005"/>
                <a:chExt cx="216000" cy="1588745"/>
              </a:xfrm>
            </p:grpSpPr>
            <p:sp>
              <p:nvSpPr>
                <p:cNvPr id="321" name="楕円 320">
                  <a:extLst>
                    <a:ext uri="{FF2B5EF4-FFF2-40B4-BE49-F238E27FC236}">
                      <a16:creationId xmlns:a16="http://schemas.microsoft.com/office/drawing/2014/main" id="{8060AA42-00B7-4C32-B641-6C314052E5AE}"/>
                    </a:ext>
                  </a:extLst>
                </p:cNvPr>
                <p:cNvSpPr/>
                <p:nvPr/>
              </p:nvSpPr>
              <p:spPr>
                <a:xfrm>
                  <a:off x="2041760" y="4613005"/>
                  <a:ext cx="216000" cy="216000"/>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322" name="直線矢印コネクタ 321">
                  <a:extLst>
                    <a:ext uri="{FF2B5EF4-FFF2-40B4-BE49-F238E27FC236}">
                      <a16:creationId xmlns:a16="http://schemas.microsoft.com/office/drawing/2014/main" id="{45D6D8C7-E4E4-4B45-B085-4EA1E26E465F}"/>
                    </a:ext>
                  </a:extLst>
                </p:cNvPr>
                <p:cNvCxnSpPr>
                  <a:cxnSpLocks/>
                  <a:stCxn id="321" idx="4"/>
                </p:cNvCxnSpPr>
                <p:nvPr/>
              </p:nvCxnSpPr>
              <p:spPr>
                <a:xfrm>
                  <a:off x="2149760" y="4829005"/>
                  <a:ext cx="0" cy="1372745"/>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12" name="グループ化 311">
              <a:extLst>
                <a:ext uri="{FF2B5EF4-FFF2-40B4-BE49-F238E27FC236}">
                  <a16:creationId xmlns:a16="http://schemas.microsoft.com/office/drawing/2014/main" id="{EC653B9B-0324-44A9-9867-99550513B7DF}"/>
                </a:ext>
              </a:extLst>
            </p:cNvPr>
            <p:cNvGrpSpPr/>
            <p:nvPr/>
          </p:nvGrpSpPr>
          <p:grpSpPr>
            <a:xfrm>
              <a:off x="3457682" y="2534276"/>
              <a:ext cx="616642" cy="1588745"/>
              <a:chOff x="1833683" y="2545189"/>
              <a:chExt cx="616642" cy="1588745"/>
            </a:xfrm>
          </p:grpSpPr>
          <p:grpSp>
            <p:nvGrpSpPr>
              <p:cNvPr id="313" name="グループ化 312">
                <a:extLst>
                  <a:ext uri="{FF2B5EF4-FFF2-40B4-BE49-F238E27FC236}">
                    <a16:creationId xmlns:a16="http://schemas.microsoft.com/office/drawing/2014/main" id="{C1B66FFE-677C-4CA5-9F64-199F24C12AA0}"/>
                  </a:ext>
                </a:extLst>
              </p:cNvPr>
              <p:cNvGrpSpPr/>
              <p:nvPr/>
            </p:nvGrpSpPr>
            <p:grpSpPr>
              <a:xfrm>
                <a:off x="1833683" y="2545189"/>
                <a:ext cx="216000" cy="1588745"/>
                <a:chOff x="2041760" y="4613005"/>
                <a:chExt cx="216000" cy="1588745"/>
              </a:xfrm>
            </p:grpSpPr>
            <p:sp>
              <p:nvSpPr>
                <p:cNvPr id="317" name="楕円 316">
                  <a:extLst>
                    <a:ext uri="{FF2B5EF4-FFF2-40B4-BE49-F238E27FC236}">
                      <a16:creationId xmlns:a16="http://schemas.microsoft.com/office/drawing/2014/main" id="{7717F198-E4F5-437E-8190-67423D52A387}"/>
                    </a:ext>
                  </a:extLst>
                </p:cNvPr>
                <p:cNvSpPr/>
                <p:nvPr/>
              </p:nvSpPr>
              <p:spPr>
                <a:xfrm>
                  <a:off x="2041760" y="4613005"/>
                  <a:ext cx="216000" cy="216000"/>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318" name="直線矢印コネクタ 317">
                  <a:extLst>
                    <a:ext uri="{FF2B5EF4-FFF2-40B4-BE49-F238E27FC236}">
                      <a16:creationId xmlns:a16="http://schemas.microsoft.com/office/drawing/2014/main" id="{30F126D5-C990-445B-9563-572F49FB6133}"/>
                    </a:ext>
                  </a:extLst>
                </p:cNvPr>
                <p:cNvCxnSpPr>
                  <a:cxnSpLocks/>
                  <a:stCxn id="317" idx="4"/>
                </p:cNvCxnSpPr>
                <p:nvPr/>
              </p:nvCxnSpPr>
              <p:spPr>
                <a:xfrm>
                  <a:off x="2149760" y="4829005"/>
                  <a:ext cx="0" cy="1372745"/>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4" name="グループ化 313">
                <a:extLst>
                  <a:ext uri="{FF2B5EF4-FFF2-40B4-BE49-F238E27FC236}">
                    <a16:creationId xmlns:a16="http://schemas.microsoft.com/office/drawing/2014/main" id="{F6687620-164B-4764-9702-323C5F0E5AE3}"/>
                  </a:ext>
                </a:extLst>
              </p:cNvPr>
              <p:cNvGrpSpPr/>
              <p:nvPr/>
            </p:nvGrpSpPr>
            <p:grpSpPr>
              <a:xfrm>
                <a:off x="2234325" y="2545189"/>
                <a:ext cx="216000" cy="1588745"/>
                <a:chOff x="2041760" y="4613005"/>
                <a:chExt cx="216000" cy="1588745"/>
              </a:xfrm>
            </p:grpSpPr>
            <p:sp>
              <p:nvSpPr>
                <p:cNvPr id="315" name="楕円 314">
                  <a:extLst>
                    <a:ext uri="{FF2B5EF4-FFF2-40B4-BE49-F238E27FC236}">
                      <a16:creationId xmlns:a16="http://schemas.microsoft.com/office/drawing/2014/main" id="{28191AF4-9603-4471-B8B7-D8305E458644}"/>
                    </a:ext>
                  </a:extLst>
                </p:cNvPr>
                <p:cNvSpPr/>
                <p:nvPr/>
              </p:nvSpPr>
              <p:spPr>
                <a:xfrm>
                  <a:off x="2041760" y="4613005"/>
                  <a:ext cx="216000" cy="216000"/>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316" name="直線矢印コネクタ 315">
                  <a:extLst>
                    <a:ext uri="{FF2B5EF4-FFF2-40B4-BE49-F238E27FC236}">
                      <a16:creationId xmlns:a16="http://schemas.microsoft.com/office/drawing/2014/main" id="{B43F0C37-A01D-4134-97AA-FF525650524A}"/>
                    </a:ext>
                  </a:extLst>
                </p:cNvPr>
                <p:cNvCxnSpPr>
                  <a:cxnSpLocks/>
                  <a:stCxn id="315" idx="4"/>
                </p:cNvCxnSpPr>
                <p:nvPr/>
              </p:nvCxnSpPr>
              <p:spPr>
                <a:xfrm>
                  <a:off x="2149760" y="4829005"/>
                  <a:ext cx="0" cy="1372745"/>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grpSp>
      </p:grpSp>
      <p:sp>
        <p:nvSpPr>
          <p:cNvPr id="14" name="正方形/長方形 13">
            <a:extLst>
              <a:ext uri="{FF2B5EF4-FFF2-40B4-BE49-F238E27FC236}">
                <a16:creationId xmlns:a16="http://schemas.microsoft.com/office/drawing/2014/main" id="{138E468D-3D62-4A86-85EB-4CB441CDD41E}"/>
              </a:ext>
            </a:extLst>
          </p:cNvPr>
          <p:cNvSpPr/>
          <p:nvPr/>
        </p:nvSpPr>
        <p:spPr>
          <a:xfrm>
            <a:off x="133350" y="1022885"/>
            <a:ext cx="6608018" cy="46501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7567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タイトル 1">
            <a:extLst>
              <a:ext uri="{FF2B5EF4-FFF2-40B4-BE49-F238E27FC236}">
                <a16:creationId xmlns:a16="http://schemas.microsoft.com/office/drawing/2014/main" id="{E27EB9E0-21D2-446D-9563-01C54519110D}"/>
              </a:ext>
            </a:extLst>
          </p:cNvPr>
          <p:cNvSpPr>
            <a:spLocks noGrp="1"/>
          </p:cNvSpPr>
          <p:nvPr>
            <p:ph type="title"/>
          </p:nvPr>
        </p:nvSpPr>
        <p:spPr>
          <a:xfrm>
            <a:off x="0" y="57150"/>
            <a:ext cx="6858000" cy="523875"/>
          </a:xfrm>
        </p:spPr>
        <p:txBody>
          <a:bodyPr/>
          <a:lstStyle/>
          <a:p>
            <a:pPr algn="l" eaLnBrk="1" hangingPunct="1"/>
            <a:r>
              <a:rPr lang="en-US" altLang="ja-JP" sz="2400" u="sng" dirty="0"/>
              <a:t>9.</a:t>
            </a:r>
            <a:r>
              <a:rPr lang="ja-JP" altLang="en-US" sz="2400" u="sng" dirty="0"/>
              <a:t>アピール項目１（タイミングチャート）</a:t>
            </a:r>
          </a:p>
        </p:txBody>
      </p:sp>
      <p:sp>
        <p:nvSpPr>
          <p:cNvPr id="4" name="テキスト ボックス 3">
            <a:extLst>
              <a:ext uri="{FF2B5EF4-FFF2-40B4-BE49-F238E27FC236}">
                <a16:creationId xmlns:a16="http://schemas.microsoft.com/office/drawing/2014/main" id="{995F128F-C3BB-492C-B623-5BCD92464DDF}"/>
              </a:ext>
            </a:extLst>
          </p:cNvPr>
          <p:cNvSpPr txBox="1"/>
          <p:nvPr/>
        </p:nvSpPr>
        <p:spPr>
          <a:xfrm>
            <a:off x="133350" y="8985250"/>
            <a:ext cx="5959475" cy="792163"/>
          </a:xfrm>
          <a:prstGeom prst="rect">
            <a:avLst/>
          </a:prstGeom>
          <a:solidFill>
            <a:schemeClr val="bg1"/>
          </a:solidFill>
          <a:ln>
            <a:solidFill>
              <a:srgbClr val="00B050"/>
            </a:solidFill>
          </a:ln>
        </p:spPr>
        <p:txBody>
          <a:bodyPr>
            <a:normAutofit/>
          </a:bodyPr>
          <a:lstStyle/>
          <a:p>
            <a:pPr eaLnBrk="1" hangingPunct="1">
              <a:defRPr/>
            </a:pPr>
            <a:r>
              <a:rPr lang="en-US" altLang="ja-JP" u="sng" dirty="0">
                <a:solidFill>
                  <a:srgbClr val="00B050"/>
                </a:solidFill>
                <a:ea typeface="ＭＳ Ｐゴシック" charset="-128"/>
              </a:rPr>
              <a:t>Check Point</a:t>
            </a:r>
          </a:p>
          <a:p>
            <a:pPr marL="285750" indent="-285750" eaLnBrk="1" hangingPunct="1">
              <a:buFont typeface="Wingdings" panose="05000000000000000000" pitchFamily="2" charset="2"/>
              <a:buChar char="ü"/>
              <a:defRPr/>
            </a:pPr>
            <a:r>
              <a:rPr lang="ja-JP" altLang="en-US" sz="1200" dirty="0">
                <a:solidFill>
                  <a:srgbClr val="00B050"/>
                </a:solidFill>
                <a:ea typeface="ＭＳ Ｐゴシック" charset="-128"/>
              </a:rPr>
              <a:t>すべての軸を書けていますか？</a:t>
            </a:r>
            <a:endParaRPr lang="en-US" altLang="ja-JP" sz="1200" dirty="0">
              <a:solidFill>
                <a:srgbClr val="00B050"/>
              </a:solidFill>
              <a:ea typeface="ＭＳ Ｐゴシック" charset="-128"/>
            </a:endParaRPr>
          </a:p>
          <a:p>
            <a:pPr marL="285750" indent="-285750" eaLnBrk="1" hangingPunct="1">
              <a:buFont typeface="Wingdings" panose="05000000000000000000" pitchFamily="2" charset="2"/>
              <a:buChar char="ü"/>
              <a:defRPr/>
            </a:pPr>
            <a:r>
              <a:rPr lang="en-US" altLang="ja-JP" sz="1200" dirty="0">
                <a:solidFill>
                  <a:srgbClr val="00B050"/>
                </a:solidFill>
                <a:ea typeface="ＭＳ Ｐゴシック" charset="-128"/>
              </a:rPr>
              <a:t>1</a:t>
            </a:r>
            <a:r>
              <a:rPr lang="ja-JP" altLang="en-US" sz="1200" dirty="0">
                <a:solidFill>
                  <a:srgbClr val="00B050"/>
                </a:solidFill>
                <a:ea typeface="ＭＳ Ｐゴシック" charset="-128"/>
              </a:rPr>
              <a:t>回のワークを取る動作を書けていますか？</a:t>
            </a:r>
          </a:p>
        </p:txBody>
      </p:sp>
      <p:sp>
        <p:nvSpPr>
          <p:cNvPr id="18437" name="スライド番号プレースホルダー 1">
            <a:extLst>
              <a:ext uri="{FF2B5EF4-FFF2-40B4-BE49-F238E27FC236}">
                <a16:creationId xmlns:a16="http://schemas.microsoft.com/office/drawing/2014/main" id="{F2E694BA-5970-4995-A550-A487EF660DA6}"/>
              </a:ext>
            </a:extLst>
          </p:cNvPr>
          <p:cNvSpPr>
            <a:spLocks noGrp="1" noChangeArrowheads="1"/>
          </p:cNvSpPr>
          <p:nvPr>
            <p:ph type="sldNum" sz="quarter" idx="12"/>
          </p:nvPr>
        </p:nvSpPr>
        <p:spPr bwMode="auto">
          <a:xfrm>
            <a:off x="5224463" y="9321800"/>
            <a:ext cx="1600200" cy="527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fld id="{3C6A2F87-46F2-4E14-9734-A101D6AE8532}" type="slidenum">
              <a:rPr lang="ja-JP" altLang="en-US" sz="4400" b="1" smtClean="0">
                <a:solidFill>
                  <a:srgbClr val="898989"/>
                </a:solidFill>
              </a:rPr>
              <a:pPr>
                <a:spcBef>
                  <a:spcPct val="0"/>
                </a:spcBef>
                <a:buFontTx/>
                <a:buNone/>
              </a:pPr>
              <a:t>17</a:t>
            </a:fld>
            <a:endParaRPr lang="ja-JP" altLang="en-US" sz="4400" b="1">
              <a:solidFill>
                <a:srgbClr val="898989"/>
              </a:solidFill>
            </a:endParaRPr>
          </a:p>
        </p:txBody>
      </p:sp>
      <p:sp>
        <p:nvSpPr>
          <p:cNvPr id="18441" name="テキスト ボックス 3">
            <a:extLst>
              <a:ext uri="{FF2B5EF4-FFF2-40B4-BE49-F238E27FC236}">
                <a16:creationId xmlns:a16="http://schemas.microsoft.com/office/drawing/2014/main" id="{FB08D676-6C05-4FB3-8CD1-E3F9AE9112B1}"/>
              </a:ext>
            </a:extLst>
          </p:cNvPr>
          <p:cNvSpPr txBox="1">
            <a:spLocks noChangeArrowheads="1"/>
          </p:cNvSpPr>
          <p:nvPr/>
        </p:nvSpPr>
        <p:spPr bwMode="auto">
          <a:xfrm>
            <a:off x="6958013" y="5362575"/>
            <a:ext cx="6696075" cy="64633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en-US" altLang="ja-JP" sz="1800" dirty="0"/>
              <a:t>3</a:t>
            </a:r>
            <a:r>
              <a:rPr lang="ja-JP" altLang="en-US" sz="1800" dirty="0"/>
              <a:t>分間でのすべての軸の動きとワークを取る際のすべての軸の動きをタイミングチャートに書き表してください</a:t>
            </a:r>
            <a:endParaRPr lang="en-US" altLang="ja-JP" sz="1800" dirty="0"/>
          </a:p>
        </p:txBody>
      </p:sp>
      <p:sp>
        <p:nvSpPr>
          <p:cNvPr id="18442" name="テキスト ボックス 3">
            <a:extLst>
              <a:ext uri="{FF2B5EF4-FFF2-40B4-BE49-F238E27FC236}">
                <a16:creationId xmlns:a16="http://schemas.microsoft.com/office/drawing/2014/main" id="{D23705F7-CEAC-4EAA-BF9F-166932E92A82}"/>
              </a:ext>
            </a:extLst>
          </p:cNvPr>
          <p:cNvSpPr txBox="1">
            <a:spLocks noChangeArrowheads="1"/>
          </p:cNvSpPr>
          <p:nvPr/>
        </p:nvSpPr>
        <p:spPr bwMode="auto">
          <a:xfrm>
            <a:off x="7013575" y="653553"/>
            <a:ext cx="6696075" cy="64633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ja-JP" altLang="en-US" sz="1800" dirty="0"/>
              <a:t>ワークを取る際の動きを表すタイミングチャートの時間は任意の値に</a:t>
            </a:r>
            <a:endParaRPr lang="en-US" altLang="ja-JP" sz="1800" dirty="0"/>
          </a:p>
          <a:p>
            <a:pPr eaLnBrk="1" hangingPunct="1">
              <a:spcBef>
                <a:spcPct val="0"/>
              </a:spcBef>
              <a:buFontTx/>
              <a:buNone/>
            </a:pPr>
            <a:r>
              <a:rPr lang="ja-JP" altLang="en-US" sz="1800" dirty="0"/>
              <a:t>置き換えてください</a:t>
            </a:r>
            <a:endParaRPr lang="en-US" altLang="ja-JP" sz="1800" dirty="0"/>
          </a:p>
        </p:txBody>
      </p:sp>
      <p:sp>
        <p:nvSpPr>
          <p:cNvPr id="30" name="テキスト ボックス 3">
            <a:extLst>
              <a:ext uri="{FF2B5EF4-FFF2-40B4-BE49-F238E27FC236}">
                <a16:creationId xmlns:a16="http://schemas.microsoft.com/office/drawing/2014/main" id="{54FBD436-D4DF-45BE-A16C-4950B5F8A1FB}"/>
              </a:ext>
            </a:extLst>
          </p:cNvPr>
          <p:cNvSpPr txBox="1">
            <a:spLocks noChangeArrowheads="1"/>
          </p:cNvSpPr>
          <p:nvPr/>
        </p:nvSpPr>
        <p:spPr bwMode="auto">
          <a:xfrm>
            <a:off x="7013575" y="-3969"/>
            <a:ext cx="6696075"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ja-JP" altLang="en-US" sz="1800" dirty="0"/>
              <a:t>テンプレートに図形の線を挿入して書き込んでください</a:t>
            </a:r>
            <a:endParaRPr lang="en-US" altLang="ja-JP" sz="1800" dirty="0"/>
          </a:p>
        </p:txBody>
      </p:sp>
      <p:sp>
        <p:nvSpPr>
          <p:cNvPr id="21" name="テキスト ボックス 20">
            <a:extLst>
              <a:ext uri="{FF2B5EF4-FFF2-40B4-BE49-F238E27FC236}">
                <a16:creationId xmlns:a16="http://schemas.microsoft.com/office/drawing/2014/main" id="{122BC563-3116-4412-8C02-6131E1086236}"/>
              </a:ext>
            </a:extLst>
          </p:cNvPr>
          <p:cNvSpPr txBox="1"/>
          <p:nvPr/>
        </p:nvSpPr>
        <p:spPr>
          <a:xfrm>
            <a:off x="133350" y="581025"/>
            <a:ext cx="1728192" cy="369332"/>
          </a:xfrm>
          <a:prstGeom prst="rect">
            <a:avLst/>
          </a:prstGeom>
          <a:noFill/>
        </p:spPr>
        <p:txBody>
          <a:bodyPr wrap="square" rtlCol="0">
            <a:spAutoFit/>
          </a:bodyPr>
          <a:lstStyle/>
          <a:p>
            <a:r>
              <a:rPr kumimoji="1" lang="en-US" altLang="ja-JP" dirty="0"/>
              <a:t>1</a:t>
            </a:r>
            <a:r>
              <a:rPr kumimoji="1" lang="ja-JP" altLang="en-US" dirty="0"/>
              <a:t>回の動作</a:t>
            </a:r>
          </a:p>
        </p:txBody>
      </p:sp>
      <p:pic>
        <p:nvPicPr>
          <p:cNvPr id="10" name="図 9">
            <a:extLst>
              <a:ext uri="{FF2B5EF4-FFF2-40B4-BE49-F238E27FC236}">
                <a16:creationId xmlns:a16="http://schemas.microsoft.com/office/drawing/2014/main" id="{FA87E5EB-3428-436F-ABA7-12805236A362}"/>
              </a:ext>
            </a:extLst>
          </p:cNvPr>
          <p:cNvPicPr>
            <a:picLocks noChangeAspect="1"/>
          </p:cNvPicPr>
          <p:nvPr/>
        </p:nvPicPr>
        <p:blipFill>
          <a:blip r:embed="rId2"/>
          <a:stretch>
            <a:fillRect/>
          </a:stretch>
        </p:blipFill>
        <p:spPr>
          <a:xfrm>
            <a:off x="240812" y="1646820"/>
            <a:ext cx="6437934" cy="1420491"/>
          </a:xfrm>
          <a:prstGeom prst="rect">
            <a:avLst/>
          </a:prstGeom>
        </p:spPr>
      </p:pic>
      <p:sp>
        <p:nvSpPr>
          <p:cNvPr id="11" name="テキスト ボックス 23">
            <a:extLst>
              <a:ext uri="{FF2B5EF4-FFF2-40B4-BE49-F238E27FC236}">
                <a16:creationId xmlns:a16="http://schemas.microsoft.com/office/drawing/2014/main" id="{F7494704-BE83-463A-A3E3-B714AE69C3BD}"/>
              </a:ext>
            </a:extLst>
          </p:cNvPr>
          <p:cNvSpPr txBox="1">
            <a:spLocks noChangeArrowheads="1"/>
          </p:cNvSpPr>
          <p:nvPr/>
        </p:nvSpPr>
        <p:spPr bwMode="auto">
          <a:xfrm>
            <a:off x="265786" y="1696193"/>
            <a:ext cx="10567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el-GR" altLang="ja-JP" sz="1200" dirty="0"/>
              <a:t>Θ</a:t>
            </a:r>
            <a:endParaRPr lang="en-US" altLang="ja-JP" sz="1200" dirty="0"/>
          </a:p>
          <a:p>
            <a:r>
              <a:rPr lang="ja-JP" altLang="en-US" sz="1200" dirty="0"/>
              <a:t>ロボット回転</a:t>
            </a:r>
          </a:p>
        </p:txBody>
      </p:sp>
      <p:sp>
        <p:nvSpPr>
          <p:cNvPr id="12" name="テキスト ボックス 16">
            <a:extLst>
              <a:ext uri="{FF2B5EF4-FFF2-40B4-BE49-F238E27FC236}">
                <a16:creationId xmlns:a16="http://schemas.microsoft.com/office/drawing/2014/main" id="{6EB18D7F-6382-4DA5-BE0D-16ACDC6B0161}"/>
              </a:ext>
            </a:extLst>
          </p:cNvPr>
          <p:cNvSpPr txBox="1">
            <a:spLocks noChangeArrowheads="1"/>
          </p:cNvSpPr>
          <p:nvPr/>
        </p:nvSpPr>
        <p:spPr bwMode="auto">
          <a:xfrm>
            <a:off x="1171881" y="1844105"/>
            <a:ext cx="648089" cy="378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en-US" altLang="ja-JP" sz="1200" dirty="0"/>
              <a:t>A</a:t>
            </a:r>
            <a:r>
              <a:rPr lang="ja-JP" altLang="en-US" sz="1200" dirty="0"/>
              <a:t>地点</a:t>
            </a:r>
          </a:p>
        </p:txBody>
      </p:sp>
      <p:sp>
        <p:nvSpPr>
          <p:cNvPr id="13" name="テキスト ボックス 10">
            <a:extLst>
              <a:ext uri="{FF2B5EF4-FFF2-40B4-BE49-F238E27FC236}">
                <a16:creationId xmlns:a16="http://schemas.microsoft.com/office/drawing/2014/main" id="{81C26C8F-FED5-468E-95DD-98E31EF086E6}"/>
              </a:ext>
            </a:extLst>
          </p:cNvPr>
          <p:cNvSpPr txBox="1">
            <a:spLocks noChangeArrowheads="1"/>
          </p:cNvSpPr>
          <p:nvPr/>
        </p:nvSpPr>
        <p:spPr bwMode="auto">
          <a:xfrm>
            <a:off x="1171880" y="2614741"/>
            <a:ext cx="648089" cy="378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en-US" altLang="ja-JP" sz="1200" dirty="0"/>
              <a:t>B</a:t>
            </a:r>
            <a:r>
              <a:rPr lang="ja-JP" altLang="en-US" sz="1200" dirty="0"/>
              <a:t>地点</a:t>
            </a:r>
          </a:p>
        </p:txBody>
      </p:sp>
      <p:sp>
        <p:nvSpPr>
          <p:cNvPr id="14" name="テキスト ボックス 40">
            <a:extLst>
              <a:ext uri="{FF2B5EF4-FFF2-40B4-BE49-F238E27FC236}">
                <a16:creationId xmlns:a16="http://schemas.microsoft.com/office/drawing/2014/main" id="{E0B4E834-C010-406D-B1BD-DB12D6BA11E5}"/>
              </a:ext>
            </a:extLst>
          </p:cNvPr>
          <p:cNvSpPr txBox="1">
            <a:spLocks noChangeArrowheads="1"/>
          </p:cNvSpPr>
          <p:nvPr/>
        </p:nvSpPr>
        <p:spPr bwMode="auto">
          <a:xfrm>
            <a:off x="294121" y="2498102"/>
            <a:ext cx="8777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ja-JP" altLang="en-US" sz="1200" dirty="0"/>
              <a:t>移動距離：</a:t>
            </a:r>
            <a:endParaRPr lang="en-US" altLang="ja-JP" sz="1200" dirty="0"/>
          </a:p>
          <a:p>
            <a:r>
              <a:rPr lang="en-US" altLang="ja-JP" sz="1200" dirty="0"/>
              <a:t>90</a:t>
            </a:r>
            <a:r>
              <a:rPr lang="ja-JP" altLang="en-US" sz="1200" dirty="0"/>
              <a:t>度</a:t>
            </a:r>
            <a:endParaRPr lang="en-US" altLang="ja-JP" sz="1200" dirty="0"/>
          </a:p>
        </p:txBody>
      </p:sp>
      <p:sp>
        <p:nvSpPr>
          <p:cNvPr id="15" name="テキスト ボックス 18">
            <a:extLst>
              <a:ext uri="{FF2B5EF4-FFF2-40B4-BE49-F238E27FC236}">
                <a16:creationId xmlns:a16="http://schemas.microsoft.com/office/drawing/2014/main" id="{986D8F77-2BC9-4D4F-A59F-21C11E958171}"/>
              </a:ext>
            </a:extLst>
          </p:cNvPr>
          <p:cNvSpPr txBox="1">
            <a:spLocks noChangeArrowheads="1"/>
          </p:cNvSpPr>
          <p:nvPr/>
        </p:nvSpPr>
        <p:spPr bwMode="auto">
          <a:xfrm>
            <a:off x="1731344" y="1388604"/>
            <a:ext cx="494740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dist"/>
            <a:r>
              <a:rPr lang="en-US" altLang="ja-JP" sz="1000" dirty="0"/>
              <a:t>01234567</a:t>
            </a:r>
            <a:r>
              <a:rPr lang="ja-JP" altLang="en-US" sz="1000" dirty="0"/>
              <a:t>　　　　　　　　　　　　　　　　　　　　　　　　　　　　　　　　　　　　　　　　　　　　　　　　　　　　　　　　　　　</a:t>
            </a:r>
          </a:p>
        </p:txBody>
      </p:sp>
      <p:cxnSp>
        <p:nvCxnSpPr>
          <p:cNvPr id="16" name="直線コネクタ 15">
            <a:extLst>
              <a:ext uri="{FF2B5EF4-FFF2-40B4-BE49-F238E27FC236}">
                <a16:creationId xmlns:a16="http://schemas.microsoft.com/office/drawing/2014/main" id="{E6B3034E-519A-4231-9C04-09F46A47B8ED}"/>
              </a:ext>
            </a:extLst>
          </p:cNvPr>
          <p:cNvCxnSpPr>
            <a:cxnSpLocks/>
          </p:cNvCxnSpPr>
          <p:nvPr/>
        </p:nvCxnSpPr>
        <p:spPr>
          <a:xfrm flipV="1">
            <a:off x="2132537" y="1876883"/>
            <a:ext cx="1251364" cy="96664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75E0AFF0-2810-4434-9B65-CD380EA2B61A}"/>
              </a:ext>
            </a:extLst>
          </p:cNvPr>
          <p:cNvCxnSpPr>
            <a:cxnSpLocks/>
          </p:cNvCxnSpPr>
          <p:nvPr/>
        </p:nvCxnSpPr>
        <p:spPr>
          <a:xfrm flipV="1">
            <a:off x="3383901" y="1857339"/>
            <a:ext cx="1235814" cy="588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E9AF1B63-E5A0-4715-9BE7-C3F1D67189AA}"/>
              </a:ext>
            </a:extLst>
          </p:cNvPr>
          <p:cNvCxnSpPr>
            <a:cxnSpLocks/>
          </p:cNvCxnSpPr>
          <p:nvPr/>
        </p:nvCxnSpPr>
        <p:spPr>
          <a:xfrm>
            <a:off x="4619715" y="1857339"/>
            <a:ext cx="1177090" cy="97896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5A4CA53D-8F24-46DF-8A8A-1C5E6BE1E264}"/>
              </a:ext>
            </a:extLst>
          </p:cNvPr>
          <p:cNvCxnSpPr>
            <a:cxnSpLocks/>
          </p:cNvCxnSpPr>
          <p:nvPr/>
        </p:nvCxnSpPr>
        <p:spPr>
          <a:xfrm flipV="1">
            <a:off x="5796805" y="2841709"/>
            <a:ext cx="881941" cy="181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テキスト ボックス 23">
            <a:extLst>
              <a:ext uri="{FF2B5EF4-FFF2-40B4-BE49-F238E27FC236}">
                <a16:creationId xmlns:a16="http://schemas.microsoft.com/office/drawing/2014/main" id="{B20275DB-C7B9-49E3-83C6-0D4FC990B31A}"/>
              </a:ext>
            </a:extLst>
          </p:cNvPr>
          <p:cNvSpPr txBox="1">
            <a:spLocks noChangeArrowheads="1"/>
          </p:cNvSpPr>
          <p:nvPr/>
        </p:nvSpPr>
        <p:spPr bwMode="auto">
          <a:xfrm>
            <a:off x="183339" y="920552"/>
            <a:ext cx="31016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en-US" altLang="ja-JP" sz="1200" dirty="0"/>
              <a:t>A</a:t>
            </a:r>
            <a:r>
              <a:rPr lang="ja-JP" altLang="en-US" sz="1200" dirty="0"/>
              <a:t>地点：シューティング</a:t>
            </a:r>
            <a:r>
              <a:rPr lang="en-US" altLang="ja-JP" sz="1200" dirty="0"/>
              <a:t>BOX</a:t>
            </a:r>
            <a:r>
              <a:rPr lang="ja-JP" altLang="en-US" sz="1200" dirty="0"/>
              <a:t>上</a:t>
            </a:r>
            <a:endParaRPr lang="en-US" altLang="ja-JP" sz="1200" dirty="0"/>
          </a:p>
          <a:p>
            <a:r>
              <a:rPr lang="en-US" altLang="ja-JP" sz="1200" dirty="0"/>
              <a:t>B</a:t>
            </a:r>
            <a:r>
              <a:rPr lang="ja-JP" altLang="en-US" sz="1200" dirty="0"/>
              <a:t>地点：ワークエリア、共通エリアのワーク</a:t>
            </a:r>
          </a:p>
        </p:txBody>
      </p:sp>
      <p:pic>
        <p:nvPicPr>
          <p:cNvPr id="23" name="図 22">
            <a:extLst>
              <a:ext uri="{FF2B5EF4-FFF2-40B4-BE49-F238E27FC236}">
                <a16:creationId xmlns:a16="http://schemas.microsoft.com/office/drawing/2014/main" id="{C6725308-C645-45F7-A0A7-5A8952FB4AE3}"/>
              </a:ext>
            </a:extLst>
          </p:cNvPr>
          <p:cNvPicPr>
            <a:picLocks noChangeAspect="1"/>
          </p:cNvPicPr>
          <p:nvPr/>
        </p:nvPicPr>
        <p:blipFill>
          <a:blip r:embed="rId2"/>
          <a:stretch>
            <a:fillRect/>
          </a:stretch>
        </p:blipFill>
        <p:spPr>
          <a:xfrm>
            <a:off x="240812" y="3030825"/>
            <a:ext cx="6437934" cy="1420491"/>
          </a:xfrm>
          <a:prstGeom prst="rect">
            <a:avLst/>
          </a:prstGeom>
        </p:spPr>
      </p:pic>
      <p:sp>
        <p:nvSpPr>
          <p:cNvPr id="24" name="テキスト ボックス 23">
            <a:extLst>
              <a:ext uri="{FF2B5EF4-FFF2-40B4-BE49-F238E27FC236}">
                <a16:creationId xmlns:a16="http://schemas.microsoft.com/office/drawing/2014/main" id="{722B6A01-073F-4F6D-8A4C-68653C60FF88}"/>
              </a:ext>
            </a:extLst>
          </p:cNvPr>
          <p:cNvSpPr txBox="1">
            <a:spLocks noChangeArrowheads="1"/>
          </p:cNvSpPr>
          <p:nvPr/>
        </p:nvSpPr>
        <p:spPr bwMode="auto">
          <a:xfrm>
            <a:off x="265786" y="3080680"/>
            <a:ext cx="10567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en-US" altLang="ja-JP" sz="1200" dirty="0"/>
              <a:t>r</a:t>
            </a:r>
          </a:p>
          <a:p>
            <a:r>
              <a:rPr lang="ja-JP" altLang="en-US" sz="1200" dirty="0"/>
              <a:t>前後動作</a:t>
            </a:r>
          </a:p>
        </p:txBody>
      </p:sp>
      <p:sp>
        <p:nvSpPr>
          <p:cNvPr id="25" name="テキスト ボックス 16">
            <a:extLst>
              <a:ext uri="{FF2B5EF4-FFF2-40B4-BE49-F238E27FC236}">
                <a16:creationId xmlns:a16="http://schemas.microsoft.com/office/drawing/2014/main" id="{9E531B41-7F38-4119-B0E6-B05F6F92DEA1}"/>
              </a:ext>
            </a:extLst>
          </p:cNvPr>
          <p:cNvSpPr txBox="1">
            <a:spLocks noChangeArrowheads="1"/>
          </p:cNvSpPr>
          <p:nvPr/>
        </p:nvSpPr>
        <p:spPr bwMode="auto">
          <a:xfrm>
            <a:off x="1171881" y="3228592"/>
            <a:ext cx="648089" cy="378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en-US" altLang="ja-JP" sz="1200" dirty="0"/>
              <a:t>A</a:t>
            </a:r>
            <a:r>
              <a:rPr lang="ja-JP" altLang="en-US" sz="1200" dirty="0"/>
              <a:t>地点</a:t>
            </a:r>
          </a:p>
        </p:txBody>
      </p:sp>
      <p:sp>
        <p:nvSpPr>
          <p:cNvPr id="26" name="テキスト ボックス 40">
            <a:extLst>
              <a:ext uri="{FF2B5EF4-FFF2-40B4-BE49-F238E27FC236}">
                <a16:creationId xmlns:a16="http://schemas.microsoft.com/office/drawing/2014/main" id="{E9D95715-3C1F-47BF-A0DC-286D0A29BEBC}"/>
              </a:ext>
            </a:extLst>
          </p:cNvPr>
          <p:cNvSpPr txBox="1">
            <a:spLocks noChangeArrowheads="1"/>
          </p:cNvSpPr>
          <p:nvPr/>
        </p:nvSpPr>
        <p:spPr bwMode="auto">
          <a:xfrm>
            <a:off x="294121" y="3882589"/>
            <a:ext cx="13176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ja-JP" altLang="en-US" sz="1200" dirty="0"/>
              <a:t>移動距離：</a:t>
            </a:r>
            <a:endParaRPr lang="en-US" altLang="ja-JP" sz="1200" dirty="0"/>
          </a:p>
          <a:p>
            <a:r>
              <a:rPr lang="en-US" altLang="ja-JP" sz="1200" dirty="0"/>
              <a:t>1000mm</a:t>
            </a:r>
          </a:p>
          <a:p>
            <a:endParaRPr lang="en-US" altLang="ja-JP" sz="1200" dirty="0"/>
          </a:p>
        </p:txBody>
      </p:sp>
      <p:pic>
        <p:nvPicPr>
          <p:cNvPr id="27" name="図 26">
            <a:extLst>
              <a:ext uri="{FF2B5EF4-FFF2-40B4-BE49-F238E27FC236}">
                <a16:creationId xmlns:a16="http://schemas.microsoft.com/office/drawing/2014/main" id="{F149FCB1-2DAE-4974-B827-A35CAC5603EF}"/>
              </a:ext>
            </a:extLst>
          </p:cNvPr>
          <p:cNvPicPr>
            <a:picLocks noChangeAspect="1"/>
          </p:cNvPicPr>
          <p:nvPr/>
        </p:nvPicPr>
        <p:blipFill>
          <a:blip r:embed="rId2"/>
          <a:stretch>
            <a:fillRect/>
          </a:stretch>
        </p:blipFill>
        <p:spPr>
          <a:xfrm>
            <a:off x="240812" y="4455738"/>
            <a:ext cx="6437934" cy="1420491"/>
          </a:xfrm>
          <a:prstGeom prst="rect">
            <a:avLst/>
          </a:prstGeom>
        </p:spPr>
      </p:pic>
      <p:sp>
        <p:nvSpPr>
          <p:cNvPr id="28" name="テキスト ボックス 23">
            <a:extLst>
              <a:ext uri="{FF2B5EF4-FFF2-40B4-BE49-F238E27FC236}">
                <a16:creationId xmlns:a16="http://schemas.microsoft.com/office/drawing/2014/main" id="{E38AFFC3-E1E1-40D5-B750-A5D04F5272B4}"/>
              </a:ext>
            </a:extLst>
          </p:cNvPr>
          <p:cNvSpPr txBox="1">
            <a:spLocks noChangeArrowheads="1"/>
          </p:cNvSpPr>
          <p:nvPr/>
        </p:nvSpPr>
        <p:spPr bwMode="auto">
          <a:xfrm>
            <a:off x="265786" y="4505111"/>
            <a:ext cx="10567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el-GR" altLang="ja-JP" sz="1200" dirty="0"/>
              <a:t>Θ</a:t>
            </a:r>
            <a:r>
              <a:rPr lang="en-US" altLang="ja-JP" sz="1200" dirty="0"/>
              <a:t>2</a:t>
            </a:r>
          </a:p>
          <a:p>
            <a:r>
              <a:rPr lang="ja-JP" altLang="en-US" sz="1200" dirty="0"/>
              <a:t>ハンド回転</a:t>
            </a:r>
          </a:p>
        </p:txBody>
      </p:sp>
      <p:sp>
        <p:nvSpPr>
          <p:cNvPr id="29" name="テキスト ボックス 40">
            <a:extLst>
              <a:ext uri="{FF2B5EF4-FFF2-40B4-BE49-F238E27FC236}">
                <a16:creationId xmlns:a16="http://schemas.microsoft.com/office/drawing/2014/main" id="{E2D8FFB2-9AC7-46B2-98DC-57CF395BFCDB}"/>
              </a:ext>
            </a:extLst>
          </p:cNvPr>
          <p:cNvSpPr txBox="1">
            <a:spLocks noChangeArrowheads="1"/>
          </p:cNvSpPr>
          <p:nvPr/>
        </p:nvSpPr>
        <p:spPr bwMode="auto">
          <a:xfrm>
            <a:off x="294121" y="5307020"/>
            <a:ext cx="8761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ja-JP" altLang="en-US" sz="1200" dirty="0"/>
              <a:t>移動距離：</a:t>
            </a:r>
            <a:endParaRPr lang="en-US" altLang="ja-JP" sz="1200" dirty="0"/>
          </a:p>
          <a:p>
            <a:r>
              <a:rPr lang="en-US" altLang="ja-JP" sz="1200" dirty="0"/>
              <a:t>90</a:t>
            </a:r>
            <a:r>
              <a:rPr lang="ja-JP" altLang="en-US" sz="1200" dirty="0"/>
              <a:t>度</a:t>
            </a:r>
            <a:endParaRPr lang="en-US" altLang="ja-JP" sz="1200" dirty="0"/>
          </a:p>
        </p:txBody>
      </p:sp>
      <p:pic>
        <p:nvPicPr>
          <p:cNvPr id="31" name="図 30">
            <a:extLst>
              <a:ext uri="{FF2B5EF4-FFF2-40B4-BE49-F238E27FC236}">
                <a16:creationId xmlns:a16="http://schemas.microsoft.com/office/drawing/2014/main" id="{DF1ECB50-5376-459E-B87D-87D2A5421A30}"/>
              </a:ext>
            </a:extLst>
          </p:cNvPr>
          <p:cNvPicPr>
            <a:picLocks noChangeAspect="1"/>
          </p:cNvPicPr>
          <p:nvPr/>
        </p:nvPicPr>
        <p:blipFill>
          <a:blip r:embed="rId2"/>
          <a:stretch>
            <a:fillRect/>
          </a:stretch>
        </p:blipFill>
        <p:spPr>
          <a:xfrm>
            <a:off x="240812" y="5839743"/>
            <a:ext cx="6437934" cy="1420491"/>
          </a:xfrm>
          <a:prstGeom prst="rect">
            <a:avLst/>
          </a:prstGeom>
        </p:spPr>
      </p:pic>
      <p:sp>
        <p:nvSpPr>
          <p:cNvPr id="32" name="テキスト ボックス 23">
            <a:extLst>
              <a:ext uri="{FF2B5EF4-FFF2-40B4-BE49-F238E27FC236}">
                <a16:creationId xmlns:a16="http://schemas.microsoft.com/office/drawing/2014/main" id="{A4DCEA44-1211-487C-8830-DA9C7E5EDCEE}"/>
              </a:ext>
            </a:extLst>
          </p:cNvPr>
          <p:cNvSpPr txBox="1">
            <a:spLocks noChangeArrowheads="1"/>
          </p:cNvSpPr>
          <p:nvPr/>
        </p:nvSpPr>
        <p:spPr bwMode="auto">
          <a:xfrm>
            <a:off x="265786" y="5889598"/>
            <a:ext cx="10567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en-US" altLang="ja-JP" sz="1200" dirty="0"/>
              <a:t>Z</a:t>
            </a:r>
          </a:p>
          <a:p>
            <a:r>
              <a:rPr lang="ja-JP" altLang="en-US" sz="1200" dirty="0"/>
              <a:t>ハンド上下</a:t>
            </a:r>
          </a:p>
        </p:txBody>
      </p:sp>
      <p:sp>
        <p:nvSpPr>
          <p:cNvPr id="33" name="テキスト ボックス 16">
            <a:extLst>
              <a:ext uri="{FF2B5EF4-FFF2-40B4-BE49-F238E27FC236}">
                <a16:creationId xmlns:a16="http://schemas.microsoft.com/office/drawing/2014/main" id="{FD7409A6-771F-4F3B-8142-7B3AA1C843A7}"/>
              </a:ext>
            </a:extLst>
          </p:cNvPr>
          <p:cNvSpPr txBox="1">
            <a:spLocks noChangeArrowheads="1"/>
          </p:cNvSpPr>
          <p:nvPr/>
        </p:nvSpPr>
        <p:spPr bwMode="auto">
          <a:xfrm>
            <a:off x="1171881" y="6037510"/>
            <a:ext cx="6480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ja-JP" altLang="en-US" sz="1200" dirty="0"/>
              <a:t>上</a:t>
            </a:r>
          </a:p>
        </p:txBody>
      </p:sp>
      <p:sp>
        <p:nvSpPr>
          <p:cNvPr id="34" name="テキスト ボックス 40">
            <a:extLst>
              <a:ext uri="{FF2B5EF4-FFF2-40B4-BE49-F238E27FC236}">
                <a16:creationId xmlns:a16="http://schemas.microsoft.com/office/drawing/2014/main" id="{1696EB3F-CF63-496B-8B44-EC3AB9AF83F8}"/>
              </a:ext>
            </a:extLst>
          </p:cNvPr>
          <p:cNvSpPr txBox="1">
            <a:spLocks noChangeArrowheads="1"/>
          </p:cNvSpPr>
          <p:nvPr/>
        </p:nvSpPr>
        <p:spPr bwMode="auto">
          <a:xfrm>
            <a:off x="294121" y="6691507"/>
            <a:ext cx="13176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ja-JP" altLang="en-US" sz="1200" dirty="0"/>
              <a:t>移動距離：</a:t>
            </a:r>
            <a:endParaRPr lang="en-US" altLang="ja-JP" sz="1200" dirty="0"/>
          </a:p>
          <a:p>
            <a:r>
              <a:rPr lang="en-US" altLang="ja-JP" sz="1200" dirty="0"/>
              <a:t>  150</a:t>
            </a:r>
            <a:r>
              <a:rPr lang="ja-JP" altLang="en-US" sz="1200" dirty="0"/>
              <a:t> </a:t>
            </a:r>
            <a:r>
              <a:rPr lang="en-US" altLang="ja-JP" sz="1200" dirty="0"/>
              <a:t>mm</a:t>
            </a:r>
          </a:p>
        </p:txBody>
      </p:sp>
      <p:pic>
        <p:nvPicPr>
          <p:cNvPr id="35" name="図 34">
            <a:extLst>
              <a:ext uri="{FF2B5EF4-FFF2-40B4-BE49-F238E27FC236}">
                <a16:creationId xmlns:a16="http://schemas.microsoft.com/office/drawing/2014/main" id="{B57E039E-40CE-4338-B1C8-EAF6278EFD4A}"/>
              </a:ext>
            </a:extLst>
          </p:cNvPr>
          <p:cNvPicPr>
            <a:picLocks noChangeAspect="1"/>
          </p:cNvPicPr>
          <p:nvPr/>
        </p:nvPicPr>
        <p:blipFill>
          <a:blip r:embed="rId2"/>
          <a:stretch>
            <a:fillRect/>
          </a:stretch>
        </p:blipFill>
        <p:spPr>
          <a:xfrm>
            <a:off x="240812" y="7262180"/>
            <a:ext cx="6437934" cy="1420491"/>
          </a:xfrm>
          <a:prstGeom prst="rect">
            <a:avLst/>
          </a:prstGeom>
        </p:spPr>
      </p:pic>
      <p:sp>
        <p:nvSpPr>
          <p:cNvPr id="36" name="テキスト ボックス 23">
            <a:extLst>
              <a:ext uri="{FF2B5EF4-FFF2-40B4-BE49-F238E27FC236}">
                <a16:creationId xmlns:a16="http://schemas.microsoft.com/office/drawing/2014/main" id="{9FAAE1CB-867D-486B-A9A3-1235037351D8}"/>
              </a:ext>
            </a:extLst>
          </p:cNvPr>
          <p:cNvSpPr txBox="1">
            <a:spLocks noChangeArrowheads="1"/>
          </p:cNvSpPr>
          <p:nvPr/>
        </p:nvSpPr>
        <p:spPr bwMode="auto">
          <a:xfrm>
            <a:off x="265786" y="7312035"/>
            <a:ext cx="105674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ja-JP" altLang="en-US" sz="1200" dirty="0"/>
              <a:t>ハンド開閉</a:t>
            </a:r>
            <a:endParaRPr lang="en-US" altLang="ja-JP" sz="1200" dirty="0"/>
          </a:p>
        </p:txBody>
      </p:sp>
      <p:sp>
        <p:nvSpPr>
          <p:cNvPr id="37" name="テキスト ボックス 16">
            <a:extLst>
              <a:ext uri="{FF2B5EF4-FFF2-40B4-BE49-F238E27FC236}">
                <a16:creationId xmlns:a16="http://schemas.microsoft.com/office/drawing/2014/main" id="{89D3D6E5-5E56-425E-A623-2DD0C063153E}"/>
              </a:ext>
            </a:extLst>
          </p:cNvPr>
          <p:cNvSpPr txBox="1">
            <a:spLocks noChangeArrowheads="1"/>
          </p:cNvSpPr>
          <p:nvPr/>
        </p:nvSpPr>
        <p:spPr bwMode="auto">
          <a:xfrm>
            <a:off x="1042801" y="7401083"/>
            <a:ext cx="6480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r"/>
            <a:r>
              <a:rPr lang="ja-JP" altLang="en-US" sz="1200" dirty="0"/>
              <a:t>閉</a:t>
            </a:r>
          </a:p>
        </p:txBody>
      </p:sp>
      <p:sp>
        <p:nvSpPr>
          <p:cNvPr id="38" name="テキスト ボックス 40">
            <a:extLst>
              <a:ext uri="{FF2B5EF4-FFF2-40B4-BE49-F238E27FC236}">
                <a16:creationId xmlns:a16="http://schemas.microsoft.com/office/drawing/2014/main" id="{6552C3A8-8E16-4A1A-B5BA-CFFB874489FD}"/>
              </a:ext>
            </a:extLst>
          </p:cNvPr>
          <p:cNvSpPr txBox="1">
            <a:spLocks noChangeArrowheads="1"/>
          </p:cNvSpPr>
          <p:nvPr/>
        </p:nvSpPr>
        <p:spPr bwMode="auto">
          <a:xfrm>
            <a:off x="294121" y="8113944"/>
            <a:ext cx="13176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ja-JP" altLang="en-US" sz="1200" dirty="0"/>
              <a:t>移動距離：</a:t>
            </a:r>
            <a:endParaRPr lang="en-US" altLang="ja-JP" sz="1200" dirty="0"/>
          </a:p>
          <a:p>
            <a:r>
              <a:rPr lang="en-US" altLang="ja-JP" sz="1200" dirty="0"/>
              <a:t>  50 mm</a:t>
            </a:r>
          </a:p>
        </p:txBody>
      </p:sp>
      <p:cxnSp>
        <p:nvCxnSpPr>
          <p:cNvPr id="39" name="直線コネクタ 38">
            <a:extLst>
              <a:ext uri="{FF2B5EF4-FFF2-40B4-BE49-F238E27FC236}">
                <a16:creationId xmlns:a16="http://schemas.microsoft.com/office/drawing/2014/main" id="{43C69F1E-F43C-4592-A7DB-ECC7A951B359}"/>
              </a:ext>
            </a:extLst>
          </p:cNvPr>
          <p:cNvCxnSpPr>
            <a:cxnSpLocks/>
          </p:cNvCxnSpPr>
          <p:nvPr/>
        </p:nvCxnSpPr>
        <p:spPr>
          <a:xfrm flipV="1">
            <a:off x="2140072" y="3223491"/>
            <a:ext cx="1248729" cy="98569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1DF6C20-7B07-4944-8F91-EA8D8F6162F2}"/>
              </a:ext>
            </a:extLst>
          </p:cNvPr>
          <p:cNvCxnSpPr>
            <a:cxnSpLocks/>
          </p:cNvCxnSpPr>
          <p:nvPr/>
        </p:nvCxnSpPr>
        <p:spPr>
          <a:xfrm flipV="1">
            <a:off x="3383901" y="3223491"/>
            <a:ext cx="1235814" cy="510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BBD6766C-D61B-4B40-93B6-1D0141A8117D}"/>
              </a:ext>
            </a:extLst>
          </p:cNvPr>
          <p:cNvCxnSpPr>
            <a:cxnSpLocks/>
          </p:cNvCxnSpPr>
          <p:nvPr/>
        </p:nvCxnSpPr>
        <p:spPr>
          <a:xfrm>
            <a:off x="4619715" y="3239158"/>
            <a:ext cx="1177090" cy="97498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E374B3DE-178A-4A2B-86DF-B60348D680D3}"/>
              </a:ext>
            </a:extLst>
          </p:cNvPr>
          <p:cNvCxnSpPr>
            <a:cxnSpLocks/>
          </p:cNvCxnSpPr>
          <p:nvPr/>
        </p:nvCxnSpPr>
        <p:spPr>
          <a:xfrm flipV="1">
            <a:off x="5796805" y="4207082"/>
            <a:ext cx="881941" cy="706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417A7314-1DFD-4DC3-A01F-F4BE3C3CFE9D}"/>
              </a:ext>
            </a:extLst>
          </p:cNvPr>
          <p:cNvCxnSpPr>
            <a:cxnSpLocks/>
          </p:cNvCxnSpPr>
          <p:nvPr/>
        </p:nvCxnSpPr>
        <p:spPr>
          <a:xfrm flipV="1">
            <a:off x="1731343" y="6073410"/>
            <a:ext cx="410572" cy="93181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6254EB50-1EC2-4C42-8DFD-8932676AE2F6}"/>
              </a:ext>
            </a:extLst>
          </p:cNvPr>
          <p:cNvCxnSpPr>
            <a:cxnSpLocks/>
          </p:cNvCxnSpPr>
          <p:nvPr/>
        </p:nvCxnSpPr>
        <p:spPr>
          <a:xfrm flipV="1">
            <a:off x="2155526" y="6073410"/>
            <a:ext cx="1228375" cy="276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3E980840-8E82-4D5D-AD09-D22E8CE017B5}"/>
              </a:ext>
            </a:extLst>
          </p:cNvPr>
          <p:cNvCxnSpPr>
            <a:cxnSpLocks/>
          </p:cNvCxnSpPr>
          <p:nvPr/>
        </p:nvCxnSpPr>
        <p:spPr>
          <a:xfrm>
            <a:off x="6237775" y="7005228"/>
            <a:ext cx="44097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6CF81E09-B62C-4FF3-B92F-F8CD9A5DDD8C}"/>
              </a:ext>
            </a:extLst>
          </p:cNvPr>
          <p:cNvCxnSpPr>
            <a:cxnSpLocks/>
          </p:cNvCxnSpPr>
          <p:nvPr/>
        </p:nvCxnSpPr>
        <p:spPr>
          <a:xfrm>
            <a:off x="1731343" y="8481392"/>
            <a:ext cx="204480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D3C0F29C-D977-4449-B06B-C303EAA86022}"/>
              </a:ext>
            </a:extLst>
          </p:cNvPr>
          <p:cNvCxnSpPr>
            <a:cxnSpLocks/>
          </p:cNvCxnSpPr>
          <p:nvPr/>
        </p:nvCxnSpPr>
        <p:spPr>
          <a:xfrm>
            <a:off x="4205045" y="7466090"/>
            <a:ext cx="203273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140F42B4-32E5-4F4B-8155-2FA5D5717DC1}"/>
              </a:ext>
            </a:extLst>
          </p:cNvPr>
          <p:cNvCxnSpPr>
            <a:cxnSpLocks/>
          </p:cNvCxnSpPr>
          <p:nvPr/>
        </p:nvCxnSpPr>
        <p:spPr>
          <a:xfrm flipH="1">
            <a:off x="3776144" y="7466090"/>
            <a:ext cx="428901" cy="101530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1" name="テキスト ボックス 16">
            <a:extLst>
              <a:ext uri="{FF2B5EF4-FFF2-40B4-BE49-F238E27FC236}">
                <a16:creationId xmlns:a16="http://schemas.microsoft.com/office/drawing/2014/main" id="{5EC27236-6A3F-42B7-BD69-5B0C3A62F8D5}"/>
              </a:ext>
            </a:extLst>
          </p:cNvPr>
          <p:cNvSpPr txBox="1">
            <a:spLocks noChangeArrowheads="1"/>
          </p:cNvSpPr>
          <p:nvPr/>
        </p:nvSpPr>
        <p:spPr bwMode="auto">
          <a:xfrm>
            <a:off x="1171881" y="6733330"/>
            <a:ext cx="6480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ja-JP" altLang="en-US" sz="1200" dirty="0"/>
              <a:t>下</a:t>
            </a:r>
          </a:p>
        </p:txBody>
      </p:sp>
      <p:sp>
        <p:nvSpPr>
          <p:cNvPr id="52" name="テキスト ボックス 16">
            <a:extLst>
              <a:ext uri="{FF2B5EF4-FFF2-40B4-BE49-F238E27FC236}">
                <a16:creationId xmlns:a16="http://schemas.microsoft.com/office/drawing/2014/main" id="{3E8CE79B-2939-4E6D-91FC-2FBCA5A50FF3}"/>
              </a:ext>
            </a:extLst>
          </p:cNvPr>
          <p:cNvSpPr txBox="1">
            <a:spLocks noChangeArrowheads="1"/>
          </p:cNvSpPr>
          <p:nvPr/>
        </p:nvSpPr>
        <p:spPr bwMode="auto">
          <a:xfrm>
            <a:off x="1042449" y="8204393"/>
            <a:ext cx="6480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pPr algn="r"/>
            <a:r>
              <a:rPr lang="ja-JP" altLang="en-US" sz="1200" dirty="0"/>
              <a:t>開</a:t>
            </a:r>
          </a:p>
        </p:txBody>
      </p:sp>
      <p:cxnSp>
        <p:nvCxnSpPr>
          <p:cNvPr id="53" name="直線コネクタ 52">
            <a:extLst>
              <a:ext uri="{FF2B5EF4-FFF2-40B4-BE49-F238E27FC236}">
                <a16:creationId xmlns:a16="http://schemas.microsoft.com/office/drawing/2014/main" id="{515F173C-2A45-4E60-8E5D-5B086F21B933}"/>
              </a:ext>
            </a:extLst>
          </p:cNvPr>
          <p:cNvCxnSpPr>
            <a:cxnSpLocks/>
          </p:cNvCxnSpPr>
          <p:nvPr/>
        </p:nvCxnSpPr>
        <p:spPr>
          <a:xfrm>
            <a:off x="2758219" y="4666256"/>
            <a:ext cx="185739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BCA14EA3-36B8-412E-881F-F6436572B829}"/>
              </a:ext>
            </a:extLst>
          </p:cNvPr>
          <p:cNvCxnSpPr>
            <a:cxnSpLocks/>
          </p:cNvCxnSpPr>
          <p:nvPr/>
        </p:nvCxnSpPr>
        <p:spPr>
          <a:xfrm>
            <a:off x="1731343" y="5640660"/>
            <a:ext cx="408729"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AF4509AB-B2C7-4394-B7E1-89DC98D93818}"/>
              </a:ext>
            </a:extLst>
          </p:cNvPr>
          <p:cNvCxnSpPr>
            <a:cxnSpLocks/>
          </p:cNvCxnSpPr>
          <p:nvPr/>
        </p:nvCxnSpPr>
        <p:spPr>
          <a:xfrm flipV="1">
            <a:off x="2155526" y="4652758"/>
            <a:ext cx="648000" cy="9811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08659D14-99CA-423E-8C97-A3DD70189FA6}"/>
              </a:ext>
            </a:extLst>
          </p:cNvPr>
          <p:cNvCxnSpPr>
            <a:cxnSpLocks/>
          </p:cNvCxnSpPr>
          <p:nvPr/>
        </p:nvCxnSpPr>
        <p:spPr>
          <a:xfrm flipH="1" flipV="1">
            <a:off x="4598212" y="4651886"/>
            <a:ext cx="847012" cy="102170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AD284E55-24BE-452B-BA46-A956E988F9EE}"/>
              </a:ext>
            </a:extLst>
          </p:cNvPr>
          <p:cNvCxnSpPr>
            <a:cxnSpLocks/>
          </p:cNvCxnSpPr>
          <p:nvPr/>
        </p:nvCxnSpPr>
        <p:spPr>
          <a:xfrm flipV="1">
            <a:off x="5445224" y="5658532"/>
            <a:ext cx="1233522" cy="1227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1" name="テキスト ボックス 10">
            <a:extLst>
              <a:ext uri="{FF2B5EF4-FFF2-40B4-BE49-F238E27FC236}">
                <a16:creationId xmlns:a16="http://schemas.microsoft.com/office/drawing/2014/main" id="{CCBB442F-CC41-4C08-A02C-2DC04AC294C5}"/>
              </a:ext>
            </a:extLst>
          </p:cNvPr>
          <p:cNvSpPr txBox="1">
            <a:spLocks noChangeArrowheads="1"/>
          </p:cNvSpPr>
          <p:nvPr/>
        </p:nvSpPr>
        <p:spPr bwMode="auto">
          <a:xfrm>
            <a:off x="1171880" y="4024650"/>
            <a:ext cx="648089" cy="378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en-US" altLang="ja-JP" sz="1200" dirty="0"/>
              <a:t>B</a:t>
            </a:r>
            <a:r>
              <a:rPr lang="ja-JP" altLang="en-US" sz="1200" dirty="0"/>
              <a:t>地点</a:t>
            </a:r>
          </a:p>
        </p:txBody>
      </p:sp>
      <p:sp>
        <p:nvSpPr>
          <p:cNvPr id="72" name="テキスト ボックス 16">
            <a:extLst>
              <a:ext uri="{FF2B5EF4-FFF2-40B4-BE49-F238E27FC236}">
                <a16:creationId xmlns:a16="http://schemas.microsoft.com/office/drawing/2014/main" id="{CB10E994-3876-48B8-BCA4-AAE673678617}"/>
              </a:ext>
            </a:extLst>
          </p:cNvPr>
          <p:cNvSpPr txBox="1">
            <a:spLocks noChangeArrowheads="1"/>
          </p:cNvSpPr>
          <p:nvPr/>
        </p:nvSpPr>
        <p:spPr bwMode="auto">
          <a:xfrm>
            <a:off x="1258696" y="4584701"/>
            <a:ext cx="6480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en-US" altLang="ja-JP" sz="1200" dirty="0"/>
              <a:t>90</a:t>
            </a:r>
            <a:r>
              <a:rPr lang="ja-JP" altLang="en-US" sz="1200" dirty="0"/>
              <a:t>度</a:t>
            </a:r>
          </a:p>
        </p:txBody>
      </p:sp>
      <p:sp>
        <p:nvSpPr>
          <p:cNvPr id="73" name="テキスト ボックス 10">
            <a:extLst>
              <a:ext uri="{FF2B5EF4-FFF2-40B4-BE49-F238E27FC236}">
                <a16:creationId xmlns:a16="http://schemas.microsoft.com/office/drawing/2014/main" id="{459E95C5-3D56-46F7-9672-6402E739CA51}"/>
              </a:ext>
            </a:extLst>
          </p:cNvPr>
          <p:cNvSpPr txBox="1">
            <a:spLocks noChangeArrowheads="1"/>
          </p:cNvSpPr>
          <p:nvPr/>
        </p:nvSpPr>
        <p:spPr bwMode="auto">
          <a:xfrm>
            <a:off x="1340750" y="5396596"/>
            <a:ext cx="6480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ＭＳ Ｐゴシック" panose="020B0600070205080204" pitchFamily="50" charset="-128"/>
              </a:defRPr>
            </a:lvl1pPr>
            <a:lvl2pPr marL="742950" indent="-285750">
              <a:defRPr kumimoji="1">
                <a:solidFill>
                  <a:schemeClr val="tx1"/>
                </a:solidFill>
                <a:latin typeface="Calibri" panose="020F0502020204030204" pitchFamily="34" charset="0"/>
                <a:ea typeface="ＭＳ Ｐゴシック" panose="020B0600070205080204" pitchFamily="50" charset="-128"/>
              </a:defRPr>
            </a:lvl2pPr>
            <a:lvl3pPr marL="1143000" indent="-228600">
              <a:defRPr kumimoji="1">
                <a:solidFill>
                  <a:schemeClr val="tx1"/>
                </a:solidFill>
                <a:latin typeface="Calibri" panose="020F0502020204030204" pitchFamily="34" charset="0"/>
                <a:ea typeface="ＭＳ Ｐゴシック" panose="020B0600070205080204" pitchFamily="50" charset="-128"/>
              </a:defRPr>
            </a:lvl3pPr>
            <a:lvl4pPr marL="1600200" indent="-228600">
              <a:defRPr kumimoji="1">
                <a:solidFill>
                  <a:schemeClr val="tx1"/>
                </a:solidFill>
                <a:latin typeface="Calibri" panose="020F0502020204030204" pitchFamily="34" charset="0"/>
                <a:ea typeface="ＭＳ Ｐゴシック" panose="020B0600070205080204" pitchFamily="50" charset="-128"/>
              </a:defRPr>
            </a:lvl4pPr>
            <a:lvl5pPr marL="2057400" indent="-228600">
              <a:defRPr kumimoji="1">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ＭＳ Ｐゴシック" panose="020B0600070205080204" pitchFamily="50" charset="-128"/>
              </a:defRPr>
            </a:lvl9pPr>
          </a:lstStyle>
          <a:p>
            <a:r>
              <a:rPr lang="en-US" altLang="ja-JP" sz="1200" dirty="0"/>
              <a:t>0</a:t>
            </a:r>
            <a:r>
              <a:rPr lang="ja-JP" altLang="en-US" sz="1200" dirty="0"/>
              <a:t>度</a:t>
            </a:r>
          </a:p>
        </p:txBody>
      </p:sp>
      <p:cxnSp>
        <p:nvCxnSpPr>
          <p:cNvPr id="78" name="直線コネクタ 77">
            <a:extLst>
              <a:ext uri="{FF2B5EF4-FFF2-40B4-BE49-F238E27FC236}">
                <a16:creationId xmlns:a16="http://schemas.microsoft.com/office/drawing/2014/main" id="{C71ACC58-5D9A-4C79-A677-B5D881210AE8}"/>
              </a:ext>
            </a:extLst>
          </p:cNvPr>
          <p:cNvCxnSpPr>
            <a:cxnSpLocks/>
          </p:cNvCxnSpPr>
          <p:nvPr/>
        </p:nvCxnSpPr>
        <p:spPr>
          <a:xfrm>
            <a:off x="1736812" y="2841709"/>
            <a:ext cx="40326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0900889D-A230-4099-B219-87E6602DE04A}"/>
              </a:ext>
            </a:extLst>
          </p:cNvPr>
          <p:cNvCxnSpPr>
            <a:cxnSpLocks/>
          </p:cNvCxnSpPr>
          <p:nvPr/>
        </p:nvCxnSpPr>
        <p:spPr>
          <a:xfrm>
            <a:off x="1729277" y="4205754"/>
            <a:ext cx="40326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AC9FB626-69D7-4D66-A89D-03395449DEA6}"/>
              </a:ext>
            </a:extLst>
          </p:cNvPr>
          <p:cNvCxnSpPr>
            <a:cxnSpLocks/>
          </p:cNvCxnSpPr>
          <p:nvPr/>
        </p:nvCxnSpPr>
        <p:spPr>
          <a:xfrm flipH="1" flipV="1">
            <a:off x="3383902" y="6073410"/>
            <a:ext cx="392242" cy="93181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直線コネクタ 96">
            <a:extLst>
              <a:ext uri="{FF2B5EF4-FFF2-40B4-BE49-F238E27FC236}">
                <a16:creationId xmlns:a16="http://schemas.microsoft.com/office/drawing/2014/main" id="{62476768-C6AC-4A3A-B8B5-A8994C09866C}"/>
              </a:ext>
            </a:extLst>
          </p:cNvPr>
          <p:cNvCxnSpPr>
            <a:cxnSpLocks/>
          </p:cNvCxnSpPr>
          <p:nvPr/>
        </p:nvCxnSpPr>
        <p:spPr>
          <a:xfrm>
            <a:off x="3776144" y="7005228"/>
            <a:ext cx="436509"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4E14D87B-06C5-474C-8EE6-8651B7156CE3}"/>
              </a:ext>
            </a:extLst>
          </p:cNvPr>
          <p:cNvCxnSpPr>
            <a:cxnSpLocks/>
          </p:cNvCxnSpPr>
          <p:nvPr/>
        </p:nvCxnSpPr>
        <p:spPr>
          <a:xfrm flipV="1">
            <a:off x="4205045" y="6077342"/>
            <a:ext cx="410572" cy="93181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D1B3A9ED-4EE3-4C38-94DA-05DE471B7421}"/>
              </a:ext>
            </a:extLst>
          </p:cNvPr>
          <p:cNvCxnSpPr>
            <a:cxnSpLocks/>
          </p:cNvCxnSpPr>
          <p:nvPr/>
        </p:nvCxnSpPr>
        <p:spPr>
          <a:xfrm flipV="1">
            <a:off x="4619715" y="6077390"/>
            <a:ext cx="1228375" cy="276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77BC5571-6C4D-40F1-BA40-CE233FD41C15}"/>
              </a:ext>
            </a:extLst>
          </p:cNvPr>
          <p:cNvCxnSpPr>
            <a:cxnSpLocks/>
          </p:cNvCxnSpPr>
          <p:nvPr/>
        </p:nvCxnSpPr>
        <p:spPr>
          <a:xfrm flipH="1" flipV="1">
            <a:off x="5847699" y="6078705"/>
            <a:ext cx="392242" cy="93181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8A7241CB-8BFE-406B-8885-91FC53567BEB}"/>
              </a:ext>
            </a:extLst>
          </p:cNvPr>
          <p:cNvCxnSpPr>
            <a:cxnSpLocks/>
          </p:cNvCxnSpPr>
          <p:nvPr/>
        </p:nvCxnSpPr>
        <p:spPr>
          <a:xfrm>
            <a:off x="6249847" y="7466089"/>
            <a:ext cx="428899" cy="101530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楕円 62">
            <a:extLst>
              <a:ext uri="{FF2B5EF4-FFF2-40B4-BE49-F238E27FC236}">
                <a16:creationId xmlns:a16="http://schemas.microsoft.com/office/drawing/2014/main" id="{D7390251-0D04-4CC4-B1BC-DBE3515E4E7D}"/>
              </a:ext>
            </a:extLst>
          </p:cNvPr>
          <p:cNvSpPr/>
          <p:nvPr/>
        </p:nvSpPr>
        <p:spPr>
          <a:xfrm>
            <a:off x="2043428" y="5962174"/>
            <a:ext cx="216000" cy="216000"/>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64" name="直線矢印コネクタ 63">
            <a:extLst>
              <a:ext uri="{FF2B5EF4-FFF2-40B4-BE49-F238E27FC236}">
                <a16:creationId xmlns:a16="http://schemas.microsoft.com/office/drawing/2014/main" id="{541F9B3A-D3E4-4259-8DD0-277AC89AF9FF}"/>
              </a:ext>
            </a:extLst>
          </p:cNvPr>
          <p:cNvCxnSpPr>
            <a:cxnSpLocks/>
          </p:cNvCxnSpPr>
          <p:nvPr/>
        </p:nvCxnSpPr>
        <p:spPr>
          <a:xfrm flipH="1" flipV="1">
            <a:off x="2151428" y="5638465"/>
            <a:ext cx="1" cy="323711"/>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3EB1FBCA-274B-4A1F-8AEE-DEA5BA9116C0}"/>
              </a:ext>
            </a:extLst>
          </p:cNvPr>
          <p:cNvCxnSpPr>
            <a:cxnSpLocks/>
          </p:cNvCxnSpPr>
          <p:nvPr/>
        </p:nvCxnSpPr>
        <p:spPr>
          <a:xfrm flipV="1">
            <a:off x="2154131" y="4207082"/>
            <a:ext cx="0" cy="1457071"/>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75" name="楕円 74">
            <a:extLst>
              <a:ext uri="{FF2B5EF4-FFF2-40B4-BE49-F238E27FC236}">
                <a16:creationId xmlns:a16="http://schemas.microsoft.com/office/drawing/2014/main" id="{3155D45F-FC1F-46DD-82DA-8166A9445B8E}"/>
              </a:ext>
            </a:extLst>
          </p:cNvPr>
          <p:cNvSpPr/>
          <p:nvPr/>
        </p:nvSpPr>
        <p:spPr>
          <a:xfrm>
            <a:off x="3284984" y="3115914"/>
            <a:ext cx="216000" cy="216000"/>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76" name="直線矢印コネクタ 75">
            <a:extLst>
              <a:ext uri="{FF2B5EF4-FFF2-40B4-BE49-F238E27FC236}">
                <a16:creationId xmlns:a16="http://schemas.microsoft.com/office/drawing/2014/main" id="{76308D13-A07E-48FA-AA36-37D36FC8A703}"/>
              </a:ext>
            </a:extLst>
          </p:cNvPr>
          <p:cNvCxnSpPr>
            <a:cxnSpLocks/>
            <a:stCxn id="75" idx="4"/>
          </p:cNvCxnSpPr>
          <p:nvPr/>
        </p:nvCxnSpPr>
        <p:spPr>
          <a:xfrm>
            <a:off x="3392984" y="3331914"/>
            <a:ext cx="0" cy="2738260"/>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79" name="楕円 78">
            <a:extLst>
              <a:ext uri="{FF2B5EF4-FFF2-40B4-BE49-F238E27FC236}">
                <a16:creationId xmlns:a16="http://schemas.microsoft.com/office/drawing/2014/main" id="{5BF0E024-B314-46F8-8270-AC7A303C9402}"/>
              </a:ext>
            </a:extLst>
          </p:cNvPr>
          <p:cNvSpPr/>
          <p:nvPr/>
        </p:nvSpPr>
        <p:spPr>
          <a:xfrm>
            <a:off x="3688423" y="6898201"/>
            <a:ext cx="216000" cy="216000"/>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81" name="直線矢印コネクタ 80">
            <a:extLst>
              <a:ext uri="{FF2B5EF4-FFF2-40B4-BE49-F238E27FC236}">
                <a16:creationId xmlns:a16="http://schemas.microsoft.com/office/drawing/2014/main" id="{DBE02E03-A2B4-4D15-BBF1-DD32108EB4C5}"/>
              </a:ext>
            </a:extLst>
          </p:cNvPr>
          <p:cNvCxnSpPr>
            <a:cxnSpLocks/>
            <a:stCxn id="79" idx="4"/>
          </p:cNvCxnSpPr>
          <p:nvPr/>
        </p:nvCxnSpPr>
        <p:spPr>
          <a:xfrm>
            <a:off x="3796423" y="7114201"/>
            <a:ext cx="0" cy="1368164"/>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3" name="楕円 82">
            <a:extLst>
              <a:ext uri="{FF2B5EF4-FFF2-40B4-BE49-F238E27FC236}">
                <a16:creationId xmlns:a16="http://schemas.microsoft.com/office/drawing/2014/main" id="{68193D74-EE65-467D-A00A-66B7CACD04CF}"/>
              </a:ext>
            </a:extLst>
          </p:cNvPr>
          <p:cNvSpPr/>
          <p:nvPr/>
        </p:nvSpPr>
        <p:spPr>
          <a:xfrm>
            <a:off x="4104653" y="7366939"/>
            <a:ext cx="216000" cy="216000"/>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85" name="直線矢印コネクタ 84">
            <a:extLst>
              <a:ext uri="{FF2B5EF4-FFF2-40B4-BE49-F238E27FC236}">
                <a16:creationId xmlns:a16="http://schemas.microsoft.com/office/drawing/2014/main" id="{1CDEBA90-D798-4FCD-8B90-33EBFAB653A3}"/>
              </a:ext>
            </a:extLst>
          </p:cNvPr>
          <p:cNvCxnSpPr>
            <a:cxnSpLocks/>
            <a:stCxn id="83" idx="0"/>
          </p:cNvCxnSpPr>
          <p:nvPr/>
        </p:nvCxnSpPr>
        <p:spPr>
          <a:xfrm flipV="1">
            <a:off x="4212653" y="6959601"/>
            <a:ext cx="0" cy="407338"/>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8" name="楕円 87">
            <a:extLst>
              <a:ext uri="{FF2B5EF4-FFF2-40B4-BE49-F238E27FC236}">
                <a16:creationId xmlns:a16="http://schemas.microsoft.com/office/drawing/2014/main" id="{20CF78C1-7E08-44D4-83BA-D512B4494AA4}"/>
              </a:ext>
            </a:extLst>
          </p:cNvPr>
          <p:cNvSpPr/>
          <p:nvPr/>
        </p:nvSpPr>
        <p:spPr>
          <a:xfrm>
            <a:off x="4517457" y="5978747"/>
            <a:ext cx="216000" cy="216000"/>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89" name="直線矢印コネクタ 88">
            <a:extLst>
              <a:ext uri="{FF2B5EF4-FFF2-40B4-BE49-F238E27FC236}">
                <a16:creationId xmlns:a16="http://schemas.microsoft.com/office/drawing/2014/main" id="{0101D873-3291-494B-AE2F-5C33CEF8A907}"/>
              </a:ext>
            </a:extLst>
          </p:cNvPr>
          <p:cNvCxnSpPr>
            <a:cxnSpLocks/>
          </p:cNvCxnSpPr>
          <p:nvPr/>
        </p:nvCxnSpPr>
        <p:spPr>
          <a:xfrm flipH="1" flipV="1">
            <a:off x="4598212" y="4666256"/>
            <a:ext cx="13658" cy="1312491"/>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矢印コネクタ 90">
            <a:extLst>
              <a:ext uri="{FF2B5EF4-FFF2-40B4-BE49-F238E27FC236}">
                <a16:creationId xmlns:a16="http://schemas.microsoft.com/office/drawing/2014/main" id="{13B7B07B-8BD6-4256-B86D-2AE30054EA85}"/>
              </a:ext>
            </a:extLst>
          </p:cNvPr>
          <p:cNvCxnSpPr>
            <a:cxnSpLocks/>
          </p:cNvCxnSpPr>
          <p:nvPr/>
        </p:nvCxnSpPr>
        <p:spPr>
          <a:xfrm flipV="1">
            <a:off x="4605041" y="3210122"/>
            <a:ext cx="6829" cy="1448950"/>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矢印コネクタ 97">
            <a:extLst>
              <a:ext uri="{FF2B5EF4-FFF2-40B4-BE49-F238E27FC236}">
                <a16:creationId xmlns:a16="http://schemas.microsoft.com/office/drawing/2014/main" id="{D8D12F4B-99E1-44FD-B0A1-6934D36D0242}"/>
              </a:ext>
            </a:extLst>
          </p:cNvPr>
          <p:cNvCxnSpPr>
            <a:cxnSpLocks/>
          </p:cNvCxnSpPr>
          <p:nvPr/>
        </p:nvCxnSpPr>
        <p:spPr>
          <a:xfrm flipV="1">
            <a:off x="4611870" y="1830973"/>
            <a:ext cx="6829" cy="1448950"/>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00" name="楕円 99">
            <a:extLst>
              <a:ext uri="{FF2B5EF4-FFF2-40B4-BE49-F238E27FC236}">
                <a16:creationId xmlns:a16="http://schemas.microsoft.com/office/drawing/2014/main" id="{C3FB164C-76DD-4A2D-BE85-3195D3EDA9A4}"/>
              </a:ext>
            </a:extLst>
          </p:cNvPr>
          <p:cNvSpPr/>
          <p:nvPr/>
        </p:nvSpPr>
        <p:spPr>
          <a:xfrm>
            <a:off x="6141847" y="6878446"/>
            <a:ext cx="216000" cy="216000"/>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01" name="直線矢印コネクタ 100">
            <a:extLst>
              <a:ext uri="{FF2B5EF4-FFF2-40B4-BE49-F238E27FC236}">
                <a16:creationId xmlns:a16="http://schemas.microsoft.com/office/drawing/2014/main" id="{D3D16883-4807-4383-A10A-6B41C67693D1}"/>
              </a:ext>
            </a:extLst>
          </p:cNvPr>
          <p:cNvCxnSpPr>
            <a:cxnSpLocks/>
            <a:stCxn id="100" idx="4"/>
          </p:cNvCxnSpPr>
          <p:nvPr/>
        </p:nvCxnSpPr>
        <p:spPr>
          <a:xfrm flipH="1">
            <a:off x="6237775" y="7094446"/>
            <a:ext cx="12072" cy="393082"/>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02" name="楕円 101">
            <a:extLst>
              <a:ext uri="{FF2B5EF4-FFF2-40B4-BE49-F238E27FC236}">
                <a16:creationId xmlns:a16="http://schemas.microsoft.com/office/drawing/2014/main" id="{49346697-5CAC-42ED-A38C-26C4D7725F78}"/>
              </a:ext>
            </a:extLst>
          </p:cNvPr>
          <p:cNvSpPr/>
          <p:nvPr/>
        </p:nvSpPr>
        <p:spPr>
          <a:xfrm>
            <a:off x="3267971" y="1756888"/>
            <a:ext cx="216000" cy="216000"/>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03" name="直線矢印コネクタ 102">
            <a:extLst>
              <a:ext uri="{FF2B5EF4-FFF2-40B4-BE49-F238E27FC236}">
                <a16:creationId xmlns:a16="http://schemas.microsoft.com/office/drawing/2014/main" id="{68B4A347-5B53-476E-AB93-8A4DD9A195C7}"/>
              </a:ext>
            </a:extLst>
          </p:cNvPr>
          <p:cNvCxnSpPr>
            <a:cxnSpLocks/>
            <a:endCxn id="102" idx="4"/>
          </p:cNvCxnSpPr>
          <p:nvPr/>
        </p:nvCxnSpPr>
        <p:spPr>
          <a:xfrm flipH="1" flipV="1">
            <a:off x="3375971" y="1972888"/>
            <a:ext cx="11344" cy="1147096"/>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矢印コネクタ 104">
            <a:extLst>
              <a:ext uri="{FF2B5EF4-FFF2-40B4-BE49-F238E27FC236}">
                <a16:creationId xmlns:a16="http://schemas.microsoft.com/office/drawing/2014/main" id="{6CDB8D33-4882-4A97-93A3-414FDBBCA046}"/>
              </a:ext>
            </a:extLst>
          </p:cNvPr>
          <p:cNvCxnSpPr>
            <a:cxnSpLocks/>
          </p:cNvCxnSpPr>
          <p:nvPr/>
        </p:nvCxnSpPr>
        <p:spPr>
          <a:xfrm flipV="1">
            <a:off x="2141522" y="2843525"/>
            <a:ext cx="9894" cy="1356615"/>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09" name="楕円 108">
            <a:extLst>
              <a:ext uri="{FF2B5EF4-FFF2-40B4-BE49-F238E27FC236}">
                <a16:creationId xmlns:a16="http://schemas.microsoft.com/office/drawing/2014/main" id="{FB64D95E-DF16-4C86-BC5F-B916DDF1D0BA}"/>
              </a:ext>
            </a:extLst>
          </p:cNvPr>
          <p:cNvSpPr/>
          <p:nvPr/>
        </p:nvSpPr>
        <p:spPr>
          <a:xfrm>
            <a:off x="5729585" y="2752606"/>
            <a:ext cx="216000" cy="216000"/>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0" name="楕円 109">
            <a:extLst>
              <a:ext uri="{FF2B5EF4-FFF2-40B4-BE49-F238E27FC236}">
                <a16:creationId xmlns:a16="http://schemas.microsoft.com/office/drawing/2014/main" id="{26ABC5A3-3CD5-44BC-BBDF-7F7AA299407E}"/>
              </a:ext>
            </a:extLst>
          </p:cNvPr>
          <p:cNvSpPr/>
          <p:nvPr/>
        </p:nvSpPr>
        <p:spPr>
          <a:xfrm>
            <a:off x="5739699" y="4110565"/>
            <a:ext cx="216000" cy="216000"/>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12" name="直線矢印コネクタ 111">
            <a:extLst>
              <a:ext uri="{FF2B5EF4-FFF2-40B4-BE49-F238E27FC236}">
                <a16:creationId xmlns:a16="http://schemas.microsoft.com/office/drawing/2014/main" id="{7A875F98-8242-4036-96B4-038D6071153E}"/>
              </a:ext>
            </a:extLst>
          </p:cNvPr>
          <p:cNvCxnSpPr>
            <a:cxnSpLocks/>
            <a:stCxn id="109" idx="4"/>
            <a:endCxn id="110" idx="0"/>
          </p:cNvCxnSpPr>
          <p:nvPr/>
        </p:nvCxnSpPr>
        <p:spPr>
          <a:xfrm>
            <a:off x="5837585" y="2968606"/>
            <a:ext cx="10114" cy="1141959"/>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矢印コネクタ 112">
            <a:extLst>
              <a:ext uri="{FF2B5EF4-FFF2-40B4-BE49-F238E27FC236}">
                <a16:creationId xmlns:a16="http://schemas.microsoft.com/office/drawing/2014/main" id="{F34804D8-64DA-41DF-B017-BB00C659E528}"/>
              </a:ext>
            </a:extLst>
          </p:cNvPr>
          <p:cNvCxnSpPr>
            <a:cxnSpLocks/>
          </p:cNvCxnSpPr>
          <p:nvPr/>
        </p:nvCxnSpPr>
        <p:spPr>
          <a:xfrm>
            <a:off x="5844355" y="4328178"/>
            <a:ext cx="0" cy="1749164"/>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14" name="正方形/長方形 113">
            <a:extLst>
              <a:ext uri="{FF2B5EF4-FFF2-40B4-BE49-F238E27FC236}">
                <a16:creationId xmlns:a16="http://schemas.microsoft.com/office/drawing/2014/main" id="{B6BE1C5D-BCA6-4E1B-B693-E0A52A9FBA1F}"/>
              </a:ext>
            </a:extLst>
          </p:cNvPr>
          <p:cNvSpPr/>
          <p:nvPr/>
        </p:nvSpPr>
        <p:spPr>
          <a:xfrm>
            <a:off x="155770" y="1357073"/>
            <a:ext cx="6608018" cy="75567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740696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タイトル 1">
            <a:extLst>
              <a:ext uri="{FF2B5EF4-FFF2-40B4-BE49-F238E27FC236}">
                <a16:creationId xmlns:a16="http://schemas.microsoft.com/office/drawing/2014/main" id="{E27EB9E0-21D2-446D-9563-01C54519110D}"/>
              </a:ext>
            </a:extLst>
          </p:cNvPr>
          <p:cNvSpPr>
            <a:spLocks noGrp="1"/>
          </p:cNvSpPr>
          <p:nvPr>
            <p:ph type="title"/>
          </p:nvPr>
        </p:nvSpPr>
        <p:spPr>
          <a:xfrm>
            <a:off x="0" y="57150"/>
            <a:ext cx="6858000" cy="523875"/>
          </a:xfrm>
        </p:spPr>
        <p:txBody>
          <a:bodyPr/>
          <a:lstStyle/>
          <a:p>
            <a:pPr algn="l" eaLnBrk="1" hangingPunct="1"/>
            <a:r>
              <a:rPr lang="en-US" altLang="ja-JP" sz="2400" u="sng" dirty="0"/>
              <a:t>9.</a:t>
            </a:r>
            <a:r>
              <a:rPr lang="ja-JP" altLang="en-US" sz="2400" u="sng" dirty="0"/>
              <a:t>アピール項目１（タイミングチャート）</a:t>
            </a:r>
          </a:p>
        </p:txBody>
      </p:sp>
      <p:sp>
        <p:nvSpPr>
          <p:cNvPr id="18437" name="スライド番号プレースホルダー 1">
            <a:extLst>
              <a:ext uri="{FF2B5EF4-FFF2-40B4-BE49-F238E27FC236}">
                <a16:creationId xmlns:a16="http://schemas.microsoft.com/office/drawing/2014/main" id="{F2E694BA-5970-4995-A550-A487EF660DA6}"/>
              </a:ext>
            </a:extLst>
          </p:cNvPr>
          <p:cNvSpPr>
            <a:spLocks noGrp="1" noChangeArrowheads="1"/>
          </p:cNvSpPr>
          <p:nvPr>
            <p:ph type="sldNum" sz="quarter" idx="12"/>
          </p:nvPr>
        </p:nvSpPr>
        <p:spPr bwMode="auto">
          <a:xfrm>
            <a:off x="5224463" y="9321800"/>
            <a:ext cx="1600200" cy="527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fld id="{3C6A2F87-46F2-4E14-9734-A101D6AE8532}" type="slidenum">
              <a:rPr lang="ja-JP" altLang="en-US" sz="4400" b="1" smtClean="0">
                <a:solidFill>
                  <a:srgbClr val="898989"/>
                </a:solidFill>
              </a:rPr>
              <a:pPr>
                <a:spcBef>
                  <a:spcPct val="0"/>
                </a:spcBef>
                <a:buFontTx/>
                <a:buNone/>
              </a:pPr>
              <a:t>18</a:t>
            </a:fld>
            <a:endParaRPr lang="ja-JP" altLang="en-US" sz="4400" b="1">
              <a:solidFill>
                <a:srgbClr val="898989"/>
              </a:solidFill>
            </a:endParaRPr>
          </a:p>
        </p:txBody>
      </p:sp>
      <p:pic>
        <p:nvPicPr>
          <p:cNvPr id="2" name="図 1">
            <a:extLst>
              <a:ext uri="{FF2B5EF4-FFF2-40B4-BE49-F238E27FC236}">
                <a16:creationId xmlns:a16="http://schemas.microsoft.com/office/drawing/2014/main" id="{F905DDAF-3B5D-4198-9ACB-F826B197C09B}"/>
              </a:ext>
            </a:extLst>
          </p:cNvPr>
          <p:cNvPicPr>
            <a:picLocks noChangeAspect="1"/>
          </p:cNvPicPr>
          <p:nvPr/>
        </p:nvPicPr>
        <p:blipFill>
          <a:blip r:embed="rId2"/>
          <a:stretch>
            <a:fillRect/>
          </a:stretch>
        </p:blipFill>
        <p:spPr>
          <a:xfrm>
            <a:off x="132234" y="4737781"/>
            <a:ext cx="4149080" cy="4158842"/>
          </a:xfrm>
          <a:prstGeom prst="rect">
            <a:avLst/>
          </a:prstGeom>
        </p:spPr>
      </p:pic>
      <p:sp>
        <p:nvSpPr>
          <p:cNvPr id="64" name="テキスト ボックス 63">
            <a:extLst>
              <a:ext uri="{FF2B5EF4-FFF2-40B4-BE49-F238E27FC236}">
                <a16:creationId xmlns:a16="http://schemas.microsoft.com/office/drawing/2014/main" id="{89C3E8D8-3905-43C6-AE3F-A0E0FED61592}"/>
              </a:ext>
            </a:extLst>
          </p:cNvPr>
          <p:cNvSpPr txBox="1"/>
          <p:nvPr/>
        </p:nvSpPr>
        <p:spPr>
          <a:xfrm>
            <a:off x="133350" y="8985250"/>
            <a:ext cx="5959475" cy="792163"/>
          </a:xfrm>
          <a:prstGeom prst="rect">
            <a:avLst/>
          </a:prstGeom>
          <a:solidFill>
            <a:schemeClr val="bg1"/>
          </a:solidFill>
          <a:ln>
            <a:solidFill>
              <a:srgbClr val="00B050"/>
            </a:solidFill>
          </a:ln>
        </p:spPr>
        <p:txBody>
          <a:bodyPr>
            <a:normAutofit/>
          </a:bodyPr>
          <a:lstStyle/>
          <a:p>
            <a:pPr eaLnBrk="1" hangingPunct="1">
              <a:defRPr/>
            </a:pPr>
            <a:r>
              <a:rPr lang="en-US" altLang="ja-JP" u="sng" dirty="0">
                <a:solidFill>
                  <a:srgbClr val="00B050"/>
                </a:solidFill>
                <a:ea typeface="ＭＳ Ｐゴシック" charset="-128"/>
              </a:rPr>
              <a:t>Check Point</a:t>
            </a:r>
          </a:p>
          <a:p>
            <a:pPr marL="285750" indent="-285750" eaLnBrk="1" hangingPunct="1">
              <a:buFont typeface="Wingdings" panose="05000000000000000000" pitchFamily="2" charset="2"/>
              <a:buChar char="ü"/>
              <a:defRPr/>
            </a:pPr>
            <a:r>
              <a:rPr lang="ja-JP" altLang="en-US" sz="1200" dirty="0">
                <a:solidFill>
                  <a:srgbClr val="00B050"/>
                </a:solidFill>
                <a:ea typeface="ＭＳ Ｐゴシック" charset="-128"/>
              </a:rPr>
              <a:t>すべての軸を書けていますか？</a:t>
            </a:r>
            <a:endParaRPr lang="en-US" altLang="ja-JP" sz="1200" dirty="0">
              <a:solidFill>
                <a:srgbClr val="00B050"/>
              </a:solidFill>
              <a:ea typeface="ＭＳ Ｐゴシック" charset="-128"/>
            </a:endParaRPr>
          </a:p>
          <a:p>
            <a:pPr marL="285750" indent="-285750" eaLnBrk="1" hangingPunct="1">
              <a:buFont typeface="Wingdings" panose="05000000000000000000" pitchFamily="2" charset="2"/>
              <a:buChar char="ü"/>
              <a:defRPr/>
            </a:pPr>
            <a:r>
              <a:rPr lang="en-US" altLang="ja-JP" sz="1200" dirty="0">
                <a:solidFill>
                  <a:srgbClr val="00B050"/>
                </a:solidFill>
                <a:ea typeface="ＭＳ Ｐゴシック" charset="-128"/>
              </a:rPr>
              <a:t>1</a:t>
            </a:r>
            <a:r>
              <a:rPr lang="ja-JP" altLang="en-US" sz="1200" dirty="0">
                <a:solidFill>
                  <a:srgbClr val="00B050"/>
                </a:solidFill>
                <a:ea typeface="ＭＳ Ｐゴシック" charset="-128"/>
              </a:rPr>
              <a:t>回のワークを取る動作を書けていますか？</a:t>
            </a:r>
          </a:p>
        </p:txBody>
      </p:sp>
      <p:cxnSp>
        <p:nvCxnSpPr>
          <p:cNvPr id="5" name="直線コネクタ 4">
            <a:extLst>
              <a:ext uri="{FF2B5EF4-FFF2-40B4-BE49-F238E27FC236}">
                <a16:creationId xmlns:a16="http://schemas.microsoft.com/office/drawing/2014/main" id="{48755A98-E9B6-442E-A752-6E36199FD086}"/>
              </a:ext>
            </a:extLst>
          </p:cNvPr>
          <p:cNvCxnSpPr/>
          <p:nvPr/>
        </p:nvCxnSpPr>
        <p:spPr>
          <a:xfrm>
            <a:off x="1090836" y="6052170"/>
            <a:ext cx="2736304" cy="0"/>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5086AF12-7F89-4BA3-80B0-5BE09CB9CEAD}"/>
              </a:ext>
            </a:extLst>
          </p:cNvPr>
          <p:cNvCxnSpPr>
            <a:cxnSpLocks/>
          </p:cNvCxnSpPr>
          <p:nvPr/>
        </p:nvCxnSpPr>
        <p:spPr>
          <a:xfrm flipV="1">
            <a:off x="1274391" y="5122165"/>
            <a:ext cx="2160240" cy="193621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円弧 7">
            <a:extLst>
              <a:ext uri="{FF2B5EF4-FFF2-40B4-BE49-F238E27FC236}">
                <a16:creationId xmlns:a16="http://schemas.microsoft.com/office/drawing/2014/main" id="{AEC897AC-9651-4D2A-983A-59BD8DF99412}"/>
              </a:ext>
            </a:extLst>
          </p:cNvPr>
          <p:cNvSpPr/>
          <p:nvPr/>
        </p:nvSpPr>
        <p:spPr>
          <a:xfrm>
            <a:off x="1779166" y="5613772"/>
            <a:ext cx="1008112" cy="936086"/>
          </a:xfrm>
          <a:prstGeom prst="arc">
            <a:avLst>
              <a:gd name="adj1" fmla="val 7967929"/>
              <a:gd name="adj2" fmla="val 11027517"/>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6F88F459-D3E6-43E5-9841-AC57DBA11425}"/>
              </a:ext>
            </a:extLst>
          </p:cNvPr>
          <p:cNvSpPr txBox="1"/>
          <p:nvPr/>
        </p:nvSpPr>
        <p:spPr>
          <a:xfrm>
            <a:off x="1507369" y="6052170"/>
            <a:ext cx="360040" cy="369332"/>
          </a:xfrm>
          <a:prstGeom prst="rect">
            <a:avLst/>
          </a:prstGeom>
          <a:noFill/>
        </p:spPr>
        <p:txBody>
          <a:bodyPr wrap="square" rtlCol="0">
            <a:spAutoFit/>
          </a:bodyPr>
          <a:lstStyle/>
          <a:p>
            <a:r>
              <a:rPr kumimoji="1" lang="en-US" altLang="ja-JP" dirty="0"/>
              <a:t>θ</a:t>
            </a:r>
            <a:endParaRPr kumimoji="1" lang="ja-JP" altLang="en-US" dirty="0"/>
          </a:p>
        </p:txBody>
      </p:sp>
      <p:cxnSp>
        <p:nvCxnSpPr>
          <p:cNvPr id="74" name="直線コネクタ 73">
            <a:extLst>
              <a:ext uri="{FF2B5EF4-FFF2-40B4-BE49-F238E27FC236}">
                <a16:creationId xmlns:a16="http://schemas.microsoft.com/office/drawing/2014/main" id="{AD4FDECB-BCC2-4223-BAE2-F9CBB84CE438}"/>
              </a:ext>
            </a:extLst>
          </p:cNvPr>
          <p:cNvCxnSpPr/>
          <p:nvPr/>
        </p:nvCxnSpPr>
        <p:spPr>
          <a:xfrm>
            <a:off x="620688" y="6829902"/>
            <a:ext cx="2736304" cy="0"/>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sp>
        <p:nvSpPr>
          <p:cNvPr id="75" name="テキスト ボックス 74">
            <a:extLst>
              <a:ext uri="{FF2B5EF4-FFF2-40B4-BE49-F238E27FC236}">
                <a16:creationId xmlns:a16="http://schemas.microsoft.com/office/drawing/2014/main" id="{95B3FC63-961C-4EF3-BA1D-C7F06A8454D2}"/>
              </a:ext>
            </a:extLst>
          </p:cNvPr>
          <p:cNvSpPr txBox="1"/>
          <p:nvPr/>
        </p:nvSpPr>
        <p:spPr>
          <a:xfrm>
            <a:off x="2103202" y="6446178"/>
            <a:ext cx="461702" cy="369332"/>
          </a:xfrm>
          <a:prstGeom prst="rect">
            <a:avLst/>
          </a:prstGeom>
          <a:noFill/>
        </p:spPr>
        <p:txBody>
          <a:bodyPr wrap="square" rtlCol="0">
            <a:spAutoFit/>
          </a:bodyPr>
          <a:lstStyle/>
          <a:p>
            <a:r>
              <a:rPr kumimoji="1" lang="en-US" altLang="ja-JP" dirty="0"/>
              <a:t>θ2</a:t>
            </a:r>
            <a:endParaRPr kumimoji="1" lang="ja-JP" altLang="en-US" dirty="0"/>
          </a:p>
        </p:txBody>
      </p:sp>
      <p:sp>
        <p:nvSpPr>
          <p:cNvPr id="76" name="円弧 75">
            <a:extLst>
              <a:ext uri="{FF2B5EF4-FFF2-40B4-BE49-F238E27FC236}">
                <a16:creationId xmlns:a16="http://schemas.microsoft.com/office/drawing/2014/main" id="{76D275B3-4565-435B-9477-699C188CCDE1}"/>
              </a:ext>
            </a:extLst>
          </p:cNvPr>
          <p:cNvSpPr/>
          <p:nvPr/>
        </p:nvSpPr>
        <p:spPr>
          <a:xfrm rot="10800000">
            <a:off x="1131813" y="6319293"/>
            <a:ext cx="1008112" cy="936086"/>
          </a:xfrm>
          <a:prstGeom prst="arc">
            <a:avLst>
              <a:gd name="adj1" fmla="val 7967929"/>
              <a:gd name="adj2" fmla="val 11027517"/>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A719277D-7A06-4890-AB56-42BDD1040294}"/>
              </a:ext>
            </a:extLst>
          </p:cNvPr>
          <p:cNvSpPr/>
          <p:nvPr/>
        </p:nvSpPr>
        <p:spPr>
          <a:xfrm>
            <a:off x="155770" y="581025"/>
            <a:ext cx="6608018" cy="83327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dirty="0">
                <a:solidFill>
                  <a:schemeClr val="tx1"/>
                </a:solidFill>
              </a:rPr>
              <a:t>下記に</a:t>
            </a:r>
            <a:r>
              <a:rPr lang="en-US" altLang="ja-JP" dirty="0">
                <a:solidFill>
                  <a:schemeClr val="tx1"/>
                </a:solidFill>
              </a:rPr>
              <a:t>1</a:t>
            </a:r>
            <a:r>
              <a:rPr lang="ja-JP" altLang="en-US" dirty="0">
                <a:solidFill>
                  <a:schemeClr val="tx1"/>
                </a:solidFill>
              </a:rPr>
              <a:t>動作におけるフローチャートを示す。</a:t>
            </a:r>
            <a:endParaRPr kumimoji="1" lang="ja-JP" altLang="en-US" dirty="0">
              <a:solidFill>
                <a:schemeClr val="tx1"/>
              </a:solidFill>
            </a:endParaRPr>
          </a:p>
        </p:txBody>
      </p:sp>
      <p:sp>
        <p:nvSpPr>
          <p:cNvPr id="20" name="テキスト ボックス 19">
            <a:extLst>
              <a:ext uri="{FF2B5EF4-FFF2-40B4-BE49-F238E27FC236}">
                <a16:creationId xmlns:a16="http://schemas.microsoft.com/office/drawing/2014/main" id="{D884BA65-0839-40D0-B15F-683AE5F98573}"/>
              </a:ext>
            </a:extLst>
          </p:cNvPr>
          <p:cNvSpPr txBox="1"/>
          <p:nvPr/>
        </p:nvSpPr>
        <p:spPr>
          <a:xfrm>
            <a:off x="4268379" y="6319293"/>
            <a:ext cx="2518945" cy="923330"/>
          </a:xfrm>
          <a:prstGeom prst="rect">
            <a:avLst/>
          </a:prstGeom>
          <a:noFill/>
        </p:spPr>
        <p:txBody>
          <a:bodyPr wrap="square" rtlCol="0">
            <a:spAutoFit/>
          </a:bodyPr>
          <a:lstStyle/>
          <a:p>
            <a:r>
              <a:rPr kumimoji="1" lang="ja-JP" altLang="en-US" dirty="0"/>
              <a:t>フィールド上から見た図</a:t>
            </a:r>
            <a:r>
              <a:rPr lang="ja-JP" altLang="en-US" dirty="0"/>
              <a:t>左</a:t>
            </a:r>
            <a:r>
              <a:rPr kumimoji="1" lang="ja-JP" altLang="en-US" dirty="0"/>
              <a:t>図の様に、</a:t>
            </a:r>
            <a:r>
              <a:rPr kumimoji="1" lang="en-US" altLang="ja-JP" dirty="0"/>
              <a:t>θ, θ2 </a:t>
            </a:r>
            <a:r>
              <a:rPr kumimoji="1" lang="ja-JP" altLang="en-US" dirty="0"/>
              <a:t>を</a:t>
            </a:r>
            <a:br>
              <a:rPr kumimoji="1" lang="en-US" altLang="ja-JP" dirty="0"/>
            </a:br>
            <a:r>
              <a:rPr kumimoji="1" lang="ja-JP" altLang="en-US" dirty="0"/>
              <a:t>定める</a:t>
            </a:r>
          </a:p>
        </p:txBody>
      </p:sp>
      <p:pic>
        <p:nvPicPr>
          <p:cNvPr id="45" name="図 44">
            <a:extLst>
              <a:ext uri="{FF2B5EF4-FFF2-40B4-BE49-F238E27FC236}">
                <a16:creationId xmlns:a16="http://schemas.microsoft.com/office/drawing/2014/main" id="{31ECA89C-B82B-46CD-B429-17F7CDC10031}"/>
              </a:ext>
            </a:extLst>
          </p:cNvPr>
          <p:cNvPicPr>
            <a:picLocks noChangeAspect="1"/>
          </p:cNvPicPr>
          <p:nvPr/>
        </p:nvPicPr>
        <p:blipFill rotWithShape="1">
          <a:blip r:embed="rId3"/>
          <a:srcRect l="54045"/>
          <a:stretch/>
        </p:blipFill>
        <p:spPr>
          <a:xfrm>
            <a:off x="251858" y="1064568"/>
            <a:ext cx="6345494" cy="3324351"/>
          </a:xfrm>
          <a:prstGeom prst="rect">
            <a:avLst/>
          </a:prstGeom>
        </p:spPr>
      </p:pic>
    </p:spTree>
    <p:extLst>
      <p:ext uri="{BB962C8B-B14F-4D97-AF65-F5344CB8AC3E}">
        <p14:creationId xmlns:p14="http://schemas.microsoft.com/office/powerpoint/2010/main" val="4117285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タイトル 1">
            <a:extLst>
              <a:ext uri="{FF2B5EF4-FFF2-40B4-BE49-F238E27FC236}">
                <a16:creationId xmlns:a16="http://schemas.microsoft.com/office/drawing/2014/main" id="{232924C0-7FF0-4ACA-BFB9-264A50BC3419}"/>
              </a:ext>
            </a:extLst>
          </p:cNvPr>
          <p:cNvSpPr>
            <a:spLocks noGrp="1"/>
          </p:cNvSpPr>
          <p:nvPr>
            <p:ph type="title"/>
          </p:nvPr>
        </p:nvSpPr>
        <p:spPr>
          <a:xfrm>
            <a:off x="0" y="57150"/>
            <a:ext cx="6858000" cy="523875"/>
          </a:xfrm>
        </p:spPr>
        <p:txBody>
          <a:bodyPr/>
          <a:lstStyle/>
          <a:p>
            <a:pPr algn="l" eaLnBrk="1" hangingPunct="1"/>
            <a:r>
              <a:rPr lang="en-US" altLang="ja-JP" sz="2400" u="sng" dirty="0"/>
              <a:t>9.</a:t>
            </a:r>
            <a:r>
              <a:rPr lang="ja-JP" altLang="en-US" sz="2400" u="sng" dirty="0"/>
              <a:t>アピール項目２（エア系統図）</a:t>
            </a:r>
          </a:p>
        </p:txBody>
      </p:sp>
      <p:sp>
        <p:nvSpPr>
          <p:cNvPr id="4" name="テキスト ボックス 3">
            <a:extLst>
              <a:ext uri="{FF2B5EF4-FFF2-40B4-BE49-F238E27FC236}">
                <a16:creationId xmlns:a16="http://schemas.microsoft.com/office/drawing/2014/main" id="{995F128F-C3BB-492C-B623-5BCD92464DDF}"/>
              </a:ext>
            </a:extLst>
          </p:cNvPr>
          <p:cNvSpPr txBox="1"/>
          <p:nvPr/>
        </p:nvSpPr>
        <p:spPr>
          <a:xfrm>
            <a:off x="133350" y="8985250"/>
            <a:ext cx="5959475" cy="792163"/>
          </a:xfrm>
          <a:prstGeom prst="rect">
            <a:avLst/>
          </a:prstGeom>
          <a:solidFill>
            <a:schemeClr val="bg1"/>
          </a:solidFill>
          <a:ln>
            <a:solidFill>
              <a:srgbClr val="00B050"/>
            </a:solidFill>
          </a:ln>
        </p:spPr>
        <p:txBody>
          <a:bodyPr>
            <a:normAutofit/>
          </a:bodyPr>
          <a:lstStyle/>
          <a:p>
            <a:pPr eaLnBrk="1" hangingPunct="1">
              <a:defRPr/>
            </a:pPr>
            <a:r>
              <a:rPr lang="en-US" altLang="ja-JP" u="sng" dirty="0">
                <a:solidFill>
                  <a:srgbClr val="00B050"/>
                </a:solidFill>
                <a:ea typeface="ＭＳ Ｐゴシック" charset="-128"/>
              </a:rPr>
              <a:t>Check Point</a:t>
            </a:r>
          </a:p>
          <a:p>
            <a:pPr marL="285750" indent="-285750" eaLnBrk="1" hangingPunct="1">
              <a:buFont typeface="Wingdings" panose="05000000000000000000" pitchFamily="2" charset="2"/>
              <a:buChar char="ü"/>
              <a:defRPr/>
            </a:pPr>
            <a:r>
              <a:rPr lang="ja-JP" altLang="en-US" sz="1200" dirty="0">
                <a:solidFill>
                  <a:srgbClr val="00B050"/>
                </a:solidFill>
                <a:ea typeface="ＭＳ Ｐゴシック" charset="-128"/>
              </a:rPr>
              <a:t>エアアクチュエータを動作さるためのエア系統図が描けていますか？</a:t>
            </a:r>
          </a:p>
        </p:txBody>
      </p:sp>
      <p:sp>
        <p:nvSpPr>
          <p:cNvPr id="19460" name="スライド番号プレースホルダー 1">
            <a:extLst>
              <a:ext uri="{FF2B5EF4-FFF2-40B4-BE49-F238E27FC236}">
                <a16:creationId xmlns:a16="http://schemas.microsoft.com/office/drawing/2014/main" id="{6F5FD4FC-1E91-49AF-9E59-3959DB6E39EA}"/>
              </a:ext>
            </a:extLst>
          </p:cNvPr>
          <p:cNvSpPr>
            <a:spLocks noGrp="1" noChangeArrowheads="1"/>
          </p:cNvSpPr>
          <p:nvPr>
            <p:ph type="sldNum" sz="quarter" idx="12"/>
          </p:nvPr>
        </p:nvSpPr>
        <p:spPr bwMode="auto">
          <a:xfrm>
            <a:off x="5224463" y="9321800"/>
            <a:ext cx="1600200" cy="527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fld id="{E94534DA-0904-4222-BD0A-668171B6C052}" type="slidenum">
              <a:rPr lang="ja-JP" altLang="en-US" sz="4400" b="1" smtClean="0">
                <a:solidFill>
                  <a:srgbClr val="898989"/>
                </a:solidFill>
              </a:rPr>
              <a:pPr>
                <a:spcBef>
                  <a:spcPct val="0"/>
                </a:spcBef>
                <a:buFontTx/>
                <a:buNone/>
              </a:pPr>
              <a:t>19</a:t>
            </a:fld>
            <a:endParaRPr lang="ja-JP" altLang="en-US" sz="4400" b="1">
              <a:solidFill>
                <a:srgbClr val="898989"/>
              </a:solidFill>
            </a:endParaRPr>
          </a:p>
        </p:txBody>
      </p:sp>
      <p:sp>
        <p:nvSpPr>
          <p:cNvPr id="6" name="テキスト ボックス 3">
            <a:extLst>
              <a:ext uri="{FF2B5EF4-FFF2-40B4-BE49-F238E27FC236}">
                <a16:creationId xmlns:a16="http://schemas.microsoft.com/office/drawing/2014/main" id="{CE2D6E2E-D087-45C9-BB8E-E51BED375292}"/>
              </a:ext>
            </a:extLst>
          </p:cNvPr>
          <p:cNvSpPr txBox="1">
            <a:spLocks noChangeArrowheads="1"/>
          </p:cNvSpPr>
          <p:nvPr/>
        </p:nvSpPr>
        <p:spPr bwMode="auto">
          <a:xfrm>
            <a:off x="7013575" y="560512"/>
            <a:ext cx="6696075" cy="120032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ja-JP" altLang="en-US" sz="1800" dirty="0"/>
              <a:t>下記の記号を用いてエア系統図を描いてください</a:t>
            </a:r>
            <a:endParaRPr lang="en-US" altLang="ja-JP" sz="1800" dirty="0"/>
          </a:p>
          <a:p>
            <a:pPr eaLnBrk="1" hangingPunct="1">
              <a:spcBef>
                <a:spcPct val="0"/>
              </a:spcBef>
              <a:buFontTx/>
              <a:buNone/>
            </a:pPr>
            <a:r>
              <a:rPr lang="ja-JP" altLang="en-US" sz="1800" dirty="0"/>
              <a:t>不足している場合は</a:t>
            </a:r>
            <a:endParaRPr lang="en-US" altLang="ja-JP" sz="1800" dirty="0"/>
          </a:p>
          <a:p>
            <a:pPr eaLnBrk="1" hangingPunct="1">
              <a:spcBef>
                <a:spcPct val="0"/>
              </a:spcBef>
              <a:buFontTx/>
              <a:buNone/>
            </a:pPr>
            <a:r>
              <a:rPr lang="en-US" altLang="ja-JP" sz="1800" dirty="0">
                <a:hlinkClick r:id="rId2"/>
              </a:rPr>
              <a:t>http://www.konishi-as.co.jp/topix/yomimono/jis.html</a:t>
            </a:r>
            <a:endParaRPr lang="en-US" altLang="ja-JP" sz="1800" dirty="0"/>
          </a:p>
          <a:p>
            <a:pPr eaLnBrk="1" hangingPunct="1">
              <a:spcBef>
                <a:spcPct val="0"/>
              </a:spcBef>
              <a:buFontTx/>
              <a:buNone/>
            </a:pPr>
            <a:r>
              <a:rPr lang="ja-JP" altLang="en-US" sz="1800" dirty="0"/>
              <a:t>を参照して描いてください</a:t>
            </a:r>
            <a:endParaRPr lang="en-US" altLang="ja-JP" sz="1800" dirty="0"/>
          </a:p>
        </p:txBody>
      </p:sp>
      <p:sp>
        <p:nvSpPr>
          <p:cNvPr id="7" name="テキスト ボックス 6">
            <a:extLst>
              <a:ext uri="{FF2B5EF4-FFF2-40B4-BE49-F238E27FC236}">
                <a16:creationId xmlns:a16="http://schemas.microsoft.com/office/drawing/2014/main" id="{7FE7C9C2-B616-4332-BC34-7A22822E5608}"/>
              </a:ext>
            </a:extLst>
          </p:cNvPr>
          <p:cNvSpPr txBox="1"/>
          <p:nvPr/>
        </p:nvSpPr>
        <p:spPr>
          <a:xfrm>
            <a:off x="188640" y="581025"/>
            <a:ext cx="2520280" cy="369332"/>
          </a:xfrm>
          <a:prstGeom prst="rect">
            <a:avLst/>
          </a:prstGeom>
          <a:noFill/>
        </p:spPr>
        <p:txBody>
          <a:bodyPr wrap="square" rtlCol="0">
            <a:spAutoFit/>
          </a:bodyPr>
          <a:lstStyle/>
          <a:p>
            <a:r>
              <a:rPr lang="ja-JP" altLang="en-US" dirty="0"/>
              <a:t>エア系統　使用せず</a:t>
            </a:r>
            <a:endParaRPr kumimoji="1" lang="ja-JP"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タイトル 1">
            <a:extLst>
              <a:ext uri="{FF2B5EF4-FFF2-40B4-BE49-F238E27FC236}">
                <a16:creationId xmlns:a16="http://schemas.microsoft.com/office/drawing/2014/main" id="{8FB5303A-DF1F-497B-96FB-80595A3125F1}"/>
              </a:ext>
            </a:extLst>
          </p:cNvPr>
          <p:cNvSpPr>
            <a:spLocks noGrp="1"/>
          </p:cNvSpPr>
          <p:nvPr>
            <p:ph type="title"/>
          </p:nvPr>
        </p:nvSpPr>
        <p:spPr>
          <a:xfrm>
            <a:off x="11113" y="57150"/>
            <a:ext cx="6802437" cy="523875"/>
          </a:xfrm>
        </p:spPr>
        <p:txBody>
          <a:bodyPr/>
          <a:lstStyle/>
          <a:p>
            <a:pPr algn="l" eaLnBrk="1" hangingPunct="1"/>
            <a:r>
              <a:rPr lang="en-US" altLang="ja-JP" sz="2400" u="sng"/>
              <a:t>1.</a:t>
            </a:r>
            <a:r>
              <a:rPr lang="ja-JP" altLang="en-US" sz="2400" u="sng"/>
              <a:t>コンセプト・戦略</a:t>
            </a:r>
          </a:p>
        </p:txBody>
      </p:sp>
      <p:sp>
        <p:nvSpPr>
          <p:cNvPr id="5123" name="スライド番号プレースホルダー 1">
            <a:extLst>
              <a:ext uri="{FF2B5EF4-FFF2-40B4-BE49-F238E27FC236}">
                <a16:creationId xmlns:a16="http://schemas.microsoft.com/office/drawing/2014/main" id="{AF276526-9AFC-427C-B9D5-57E4B5779BD5}"/>
              </a:ext>
            </a:extLst>
          </p:cNvPr>
          <p:cNvSpPr>
            <a:spLocks noGrp="1" noChangeArrowheads="1"/>
          </p:cNvSpPr>
          <p:nvPr>
            <p:ph type="sldNum" sz="quarter" idx="12"/>
          </p:nvPr>
        </p:nvSpPr>
        <p:spPr bwMode="auto">
          <a:xfrm>
            <a:off x="5224463" y="9321800"/>
            <a:ext cx="1600200" cy="527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fld id="{AC992141-2751-42B3-9AAB-06805BBE5677}" type="slidenum">
              <a:rPr lang="ja-JP" altLang="en-US" sz="4400" b="1" smtClean="0">
                <a:solidFill>
                  <a:srgbClr val="898989"/>
                </a:solidFill>
              </a:rPr>
              <a:pPr>
                <a:spcBef>
                  <a:spcPct val="0"/>
                </a:spcBef>
                <a:buFontTx/>
                <a:buNone/>
              </a:pPr>
              <a:t>2</a:t>
            </a:fld>
            <a:endParaRPr lang="ja-JP" altLang="en-US" sz="4400" b="1">
              <a:solidFill>
                <a:srgbClr val="898989"/>
              </a:solidFill>
            </a:endParaRPr>
          </a:p>
        </p:txBody>
      </p:sp>
      <p:sp>
        <p:nvSpPr>
          <p:cNvPr id="4" name="テキスト ボックス 3">
            <a:extLst>
              <a:ext uri="{FF2B5EF4-FFF2-40B4-BE49-F238E27FC236}">
                <a16:creationId xmlns:a16="http://schemas.microsoft.com/office/drawing/2014/main" id="{397462EF-833A-44C8-8AAA-D00CCF71A0E4}"/>
              </a:ext>
            </a:extLst>
          </p:cNvPr>
          <p:cNvSpPr txBox="1"/>
          <p:nvPr/>
        </p:nvSpPr>
        <p:spPr>
          <a:xfrm>
            <a:off x="133350" y="8939213"/>
            <a:ext cx="6175375" cy="792162"/>
          </a:xfrm>
          <a:prstGeom prst="rect">
            <a:avLst/>
          </a:prstGeom>
          <a:solidFill>
            <a:schemeClr val="bg1"/>
          </a:solidFill>
          <a:ln>
            <a:solidFill>
              <a:srgbClr val="00B050"/>
            </a:solidFill>
          </a:ln>
        </p:spPr>
        <p:txBody>
          <a:bodyPr>
            <a:normAutofit/>
          </a:bodyPr>
          <a:lstStyle/>
          <a:p>
            <a:pPr eaLnBrk="1" hangingPunct="1">
              <a:defRPr/>
            </a:pPr>
            <a:r>
              <a:rPr lang="en-US" altLang="ja-JP" u="sng" dirty="0">
                <a:solidFill>
                  <a:srgbClr val="00B050"/>
                </a:solidFill>
                <a:ea typeface="ＭＳ Ｐゴシック" charset="-128"/>
              </a:rPr>
              <a:t>Check Point</a:t>
            </a:r>
          </a:p>
          <a:p>
            <a:pPr marL="285750" indent="-285750" eaLnBrk="1" hangingPunct="1">
              <a:buFont typeface="Wingdings" panose="05000000000000000000" pitchFamily="2" charset="2"/>
              <a:buChar char="ü"/>
              <a:defRPr/>
            </a:pPr>
            <a:r>
              <a:rPr lang="ja-JP" altLang="en-US" sz="1200" dirty="0">
                <a:solidFill>
                  <a:srgbClr val="00B050"/>
                </a:solidFill>
                <a:ea typeface="ＭＳ Ｐゴシック" charset="-128"/>
              </a:rPr>
              <a:t>ルールブックの違反項目に抵触する戦略を立てていませんか？</a:t>
            </a:r>
          </a:p>
        </p:txBody>
      </p:sp>
      <p:sp>
        <p:nvSpPr>
          <p:cNvPr id="2" name="テキスト ボックス 1">
            <a:extLst>
              <a:ext uri="{FF2B5EF4-FFF2-40B4-BE49-F238E27FC236}">
                <a16:creationId xmlns:a16="http://schemas.microsoft.com/office/drawing/2014/main" id="{E9D36A66-C18A-4DA4-8736-5CFF7E322E78}"/>
              </a:ext>
            </a:extLst>
          </p:cNvPr>
          <p:cNvSpPr txBox="1"/>
          <p:nvPr/>
        </p:nvSpPr>
        <p:spPr>
          <a:xfrm>
            <a:off x="476672" y="581025"/>
            <a:ext cx="5904656" cy="2862322"/>
          </a:xfrm>
          <a:prstGeom prst="rect">
            <a:avLst/>
          </a:prstGeom>
          <a:noFill/>
        </p:spPr>
        <p:txBody>
          <a:bodyPr wrap="square" rtlCol="0">
            <a:spAutoFit/>
          </a:bodyPr>
          <a:lstStyle/>
          <a:p>
            <a:r>
              <a:rPr kumimoji="1" lang="ja-JP" altLang="en-US" dirty="0"/>
              <a:t>・製作量</a:t>
            </a:r>
            <a:r>
              <a:rPr lang="ja-JP" altLang="en-US" dirty="0"/>
              <a:t>が少ない</a:t>
            </a:r>
            <a:endParaRPr lang="en-US" altLang="ja-JP" dirty="0"/>
          </a:p>
          <a:p>
            <a:r>
              <a:rPr kumimoji="1" lang="ja-JP" altLang="en-US" dirty="0"/>
              <a:t>・機体重量が軽い</a:t>
            </a:r>
            <a:r>
              <a:rPr lang="ja-JP" altLang="en-US" dirty="0"/>
              <a:t>（</a:t>
            </a:r>
            <a:r>
              <a:rPr kumimoji="1" lang="en-US" altLang="ja-JP" dirty="0"/>
              <a:t>3.429kg</a:t>
            </a:r>
            <a:r>
              <a:rPr kumimoji="1" lang="ja-JP" altLang="en-US" dirty="0"/>
              <a:t>（ネジ</a:t>
            </a:r>
            <a:r>
              <a:rPr kumimoji="1" lang="en-US" altLang="ja-JP" dirty="0"/>
              <a:t>/</a:t>
            </a:r>
            <a:r>
              <a:rPr kumimoji="1" lang="ja-JP" altLang="en-US" dirty="0"/>
              <a:t>回路込みで </a:t>
            </a:r>
            <a:r>
              <a:rPr lang="en-US" altLang="ja-JP" dirty="0"/>
              <a:t>5.5kg</a:t>
            </a:r>
            <a:r>
              <a:rPr kumimoji="1" lang="ja-JP" altLang="en-US" dirty="0"/>
              <a:t>））</a:t>
            </a:r>
            <a:endParaRPr kumimoji="1" lang="en-US" altLang="ja-JP" dirty="0"/>
          </a:p>
          <a:p>
            <a:r>
              <a:rPr kumimoji="1" lang="ja-JP" altLang="en-US" dirty="0"/>
              <a:t>・簡単な制御性</a:t>
            </a:r>
            <a:endParaRPr kumimoji="1" lang="en-US" altLang="ja-JP" dirty="0"/>
          </a:p>
          <a:p>
            <a:endParaRPr lang="en-US" altLang="ja-JP" dirty="0"/>
          </a:p>
          <a:p>
            <a:r>
              <a:rPr kumimoji="1" lang="ja-JP" altLang="en-US" dirty="0"/>
              <a:t>をコンセプトに安定して動作する設計にしている。</a:t>
            </a:r>
            <a:endParaRPr kumimoji="1" lang="en-US" altLang="ja-JP" dirty="0"/>
          </a:p>
          <a:p>
            <a:r>
              <a:rPr lang="ja-JP" altLang="en-US" dirty="0"/>
              <a:t>アームは</a:t>
            </a:r>
            <a:r>
              <a:rPr lang="en-US" altLang="ja-JP" dirty="0"/>
              <a:t>1</a:t>
            </a:r>
            <a:r>
              <a:rPr lang="ja-JP" altLang="en-US" dirty="0"/>
              <a:t>つとして動作干渉が起きないようにしている。</a:t>
            </a:r>
            <a:endParaRPr kumimoji="1" lang="en-US" altLang="ja-JP" dirty="0"/>
          </a:p>
          <a:p>
            <a:endParaRPr lang="en-US" altLang="ja-JP" dirty="0"/>
          </a:p>
          <a:p>
            <a:r>
              <a:rPr kumimoji="1" lang="ja-JP" altLang="en-US" dirty="0"/>
              <a:t>制御として</a:t>
            </a:r>
            <a:r>
              <a:rPr kumimoji="1" lang="en-US" altLang="ja-JP" dirty="0" err="1"/>
              <a:t>r,Θ,z</a:t>
            </a:r>
            <a:r>
              <a:rPr kumimoji="1" lang="ja-JP" altLang="en-US" dirty="0"/>
              <a:t>の</a:t>
            </a:r>
            <a:r>
              <a:rPr kumimoji="1" lang="en-US" altLang="ja-JP" dirty="0"/>
              <a:t>3</a:t>
            </a:r>
            <a:r>
              <a:rPr kumimoji="1" lang="ja-JP" altLang="en-US" dirty="0"/>
              <a:t>軸を基準としている。</a:t>
            </a:r>
            <a:endParaRPr kumimoji="1" lang="en-US" altLang="ja-JP" dirty="0"/>
          </a:p>
          <a:p>
            <a:r>
              <a:rPr lang="ja-JP" altLang="en-US" dirty="0"/>
              <a:t>すべてのモータにエンコーダ</a:t>
            </a:r>
            <a:r>
              <a:rPr lang="en-US" altLang="ja-JP" dirty="0"/>
              <a:t>/</a:t>
            </a:r>
            <a:r>
              <a:rPr lang="ja-JP" altLang="en-US" dirty="0"/>
              <a:t>ポテンショメータを設置しており、全自動にて安定した動作をさせる。</a:t>
            </a:r>
            <a:endParaRPr lang="en-US" altLang="ja-JP" dirty="0"/>
          </a:p>
        </p:txBody>
      </p:sp>
      <p:sp>
        <p:nvSpPr>
          <p:cNvPr id="3" name="正方形/長方形 2">
            <a:extLst>
              <a:ext uri="{FF2B5EF4-FFF2-40B4-BE49-F238E27FC236}">
                <a16:creationId xmlns:a16="http://schemas.microsoft.com/office/drawing/2014/main" id="{C0328747-32E6-423C-B22E-4104D52FFB16}"/>
              </a:ext>
            </a:extLst>
          </p:cNvPr>
          <p:cNvSpPr/>
          <p:nvPr/>
        </p:nvSpPr>
        <p:spPr>
          <a:xfrm>
            <a:off x="2276872" y="850628"/>
            <a:ext cx="853997" cy="36004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40F113D2-138B-438D-BF74-7C8E7DF578B1}"/>
              </a:ext>
            </a:extLst>
          </p:cNvPr>
          <p:cNvSpPr/>
          <p:nvPr/>
        </p:nvSpPr>
        <p:spPr>
          <a:xfrm>
            <a:off x="510605" y="3712950"/>
            <a:ext cx="5688632" cy="15280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dirty="0">
                <a:solidFill>
                  <a:schemeClr val="tx1"/>
                </a:solidFill>
              </a:rPr>
              <a:t>共通エリアへの侵入判定は、操縦者によって行う。</a:t>
            </a:r>
            <a:endParaRPr lang="en-US" altLang="ja-JP" dirty="0">
              <a:solidFill>
                <a:schemeClr val="tx1"/>
              </a:solidFill>
            </a:endParaRPr>
          </a:p>
          <a:p>
            <a:r>
              <a:rPr lang="ja-JP" altLang="en-US" dirty="0">
                <a:solidFill>
                  <a:schemeClr val="tx1"/>
                </a:solidFill>
              </a:rPr>
              <a:t>それまでは自陣エリア内のワークの取得を続ける。</a:t>
            </a:r>
            <a:endParaRPr kumimoji="1" lang="en-US" altLang="ja-JP" dirty="0">
              <a:solidFill>
                <a:schemeClr val="tx1"/>
              </a:solidFill>
            </a:endParaRPr>
          </a:p>
          <a:p>
            <a:endParaRPr lang="en-US" altLang="ja-JP" dirty="0">
              <a:solidFill>
                <a:schemeClr val="tx1"/>
              </a:solidFill>
            </a:endParaRPr>
          </a:p>
          <a:p>
            <a:r>
              <a:rPr kumimoji="1" lang="ja-JP" altLang="en-US" dirty="0">
                <a:solidFill>
                  <a:schemeClr val="tx1"/>
                </a:solidFill>
              </a:rPr>
              <a:t>主にロボットベース部分の設計を見直し、肉抜きを多用することによって</a:t>
            </a:r>
            <a:r>
              <a:rPr kumimoji="1" lang="en-US" altLang="ja-JP" dirty="0">
                <a:solidFill>
                  <a:schemeClr val="tx1"/>
                </a:solidFill>
              </a:rPr>
              <a:t>5</a:t>
            </a:r>
            <a:r>
              <a:rPr kumimoji="1" lang="ja-JP" altLang="en-US" dirty="0">
                <a:solidFill>
                  <a:schemeClr val="tx1"/>
                </a:solidFill>
              </a:rPr>
              <a:t>％</a:t>
            </a:r>
            <a:r>
              <a:rPr lang="ja-JP" altLang="en-US" dirty="0">
                <a:solidFill>
                  <a:schemeClr val="tx1"/>
                </a:solidFill>
              </a:rPr>
              <a:t>の軽量化を図った。</a:t>
            </a:r>
            <a:r>
              <a:rPr kumimoji="1" lang="ja-JP" altLang="en-US" dirty="0">
                <a:solidFill>
                  <a:schemeClr val="tx1"/>
                </a:solidFill>
              </a:rPr>
              <a:t>（約</a:t>
            </a:r>
            <a:r>
              <a:rPr kumimoji="1" lang="en-US" altLang="ja-JP" dirty="0">
                <a:solidFill>
                  <a:schemeClr val="tx1"/>
                </a:solidFill>
              </a:rPr>
              <a:t>200g</a:t>
            </a:r>
            <a:r>
              <a:rPr kumimoji="1" lang="ja-JP" altLang="en-US" dirty="0">
                <a:solidFill>
                  <a:schemeClr val="tx1"/>
                </a:solidFill>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6C5D3C40-3201-412D-85FC-DDE7223DCC2C}"/>
              </a:ext>
            </a:extLst>
          </p:cNvPr>
          <p:cNvSpPr txBox="1"/>
          <p:nvPr/>
        </p:nvSpPr>
        <p:spPr>
          <a:xfrm>
            <a:off x="133350" y="8985250"/>
            <a:ext cx="5959475" cy="792163"/>
          </a:xfrm>
          <a:prstGeom prst="rect">
            <a:avLst/>
          </a:prstGeom>
          <a:solidFill>
            <a:schemeClr val="bg1"/>
          </a:solidFill>
          <a:ln>
            <a:solidFill>
              <a:srgbClr val="00B050"/>
            </a:solidFill>
          </a:ln>
        </p:spPr>
        <p:txBody>
          <a:bodyPr>
            <a:normAutofit/>
          </a:bodyPr>
          <a:lstStyle/>
          <a:p>
            <a:pPr eaLnBrk="1" hangingPunct="1">
              <a:defRPr/>
            </a:pPr>
            <a:r>
              <a:rPr lang="en-US" altLang="ja-JP" u="sng" dirty="0">
                <a:solidFill>
                  <a:srgbClr val="00B050"/>
                </a:solidFill>
                <a:ea typeface="ＭＳ Ｐゴシック" charset="-128"/>
              </a:rPr>
              <a:t>Check Point</a:t>
            </a:r>
          </a:p>
          <a:p>
            <a:pPr marL="285750" indent="-285750" eaLnBrk="1" hangingPunct="1">
              <a:buFont typeface="Wingdings" panose="05000000000000000000" pitchFamily="2" charset="2"/>
              <a:buChar char="ü"/>
              <a:defRPr/>
            </a:pPr>
            <a:r>
              <a:rPr lang="ja-JP" altLang="en-US" sz="1200" dirty="0">
                <a:solidFill>
                  <a:srgbClr val="00B050"/>
                </a:solidFill>
                <a:ea typeface="ＭＳ Ｐゴシック" charset="-128"/>
              </a:rPr>
              <a:t>目標となるたわみを設定し、安全率の評価が出来ていますか？</a:t>
            </a:r>
            <a:endParaRPr lang="en-US" altLang="ja-JP" sz="1200" dirty="0">
              <a:solidFill>
                <a:srgbClr val="00B050"/>
              </a:solidFill>
              <a:ea typeface="ＭＳ Ｐゴシック" charset="-128"/>
            </a:endParaRPr>
          </a:p>
          <a:p>
            <a:pPr eaLnBrk="1" hangingPunct="1">
              <a:defRPr/>
            </a:pPr>
            <a:endParaRPr lang="ja-JP" altLang="en-US" sz="1200" dirty="0">
              <a:solidFill>
                <a:srgbClr val="00B050"/>
              </a:solidFill>
              <a:ea typeface="ＭＳ Ｐゴシック" charset="-128"/>
            </a:endParaRPr>
          </a:p>
        </p:txBody>
      </p:sp>
      <p:sp>
        <p:nvSpPr>
          <p:cNvPr id="6" name="テキスト ボックス 3">
            <a:extLst>
              <a:ext uri="{FF2B5EF4-FFF2-40B4-BE49-F238E27FC236}">
                <a16:creationId xmlns:a16="http://schemas.microsoft.com/office/drawing/2014/main" id="{7575E3EA-69D7-4918-BB1C-FF8C85DD116D}"/>
              </a:ext>
            </a:extLst>
          </p:cNvPr>
          <p:cNvSpPr txBox="1">
            <a:spLocks noChangeArrowheads="1"/>
          </p:cNvSpPr>
          <p:nvPr/>
        </p:nvSpPr>
        <p:spPr bwMode="auto">
          <a:xfrm>
            <a:off x="7013575" y="560512"/>
            <a:ext cx="6696075" cy="64633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ja-JP" altLang="en-US" sz="1800" dirty="0"/>
              <a:t>強度計算をして結果を書いてください</a:t>
            </a:r>
            <a:endParaRPr lang="en-US" altLang="ja-JP" sz="1800" dirty="0"/>
          </a:p>
          <a:p>
            <a:pPr eaLnBrk="1" hangingPunct="1">
              <a:spcBef>
                <a:spcPct val="0"/>
              </a:spcBef>
              <a:buFontTx/>
              <a:buNone/>
            </a:pPr>
            <a:r>
              <a:rPr lang="ja-JP" altLang="en-US" sz="1800" dirty="0"/>
              <a:t>手段は問いません（モデル化をして手計算</a:t>
            </a:r>
            <a:r>
              <a:rPr lang="en-US" altLang="ja-JP" sz="1800" dirty="0"/>
              <a:t>or3DCAD</a:t>
            </a:r>
            <a:r>
              <a:rPr lang="ja-JP" altLang="en-US" sz="1800" dirty="0"/>
              <a:t>で</a:t>
            </a:r>
            <a:r>
              <a:rPr lang="en-US" altLang="ja-JP" sz="1800" dirty="0"/>
              <a:t>CAE</a:t>
            </a:r>
            <a:r>
              <a:rPr lang="ja-JP" altLang="en-US" sz="1800" dirty="0"/>
              <a:t>解析）</a:t>
            </a:r>
            <a:endParaRPr lang="en-US" altLang="ja-JP" sz="1800" dirty="0"/>
          </a:p>
        </p:txBody>
      </p:sp>
      <p:sp>
        <p:nvSpPr>
          <p:cNvPr id="21506" name="タイトル 1">
            <a:extLst>
              <a:ext uri="{FF2B5EF4-FFF2-40B4-BE49-F238E27FC236}">
                <a16:creationId xmlns:a16="http://schemas.microsoft.com/office/drawing/2014/main" id="{741B6F21-7A73-46BC-AC9D-368AB24520DA}"/>
              </a:ext>
            </a:extLst>
          </p:cNvPr>
          <p:cNvSpPr>
            <a:spLocks noGrp="1"/>
          </p:cNvSpPr>
          <p:nvPr>
            <p:ph type="title"/>
          </p:nvPr>
        </p:nvSpPr>
        <p:spPr>
          <a:xfrm>
            <a:off x="0" y="57150"/>
            <a:ext cx="6858000" cy="523875"/>
          </a:xfrm>
        </p:spPr>
        <p:txBody>
          <a:bodyPr/>
          <a:lstStyle/>
          <a:p>
            <a:pPr algn="l" eaLnBrk="1" hangingPunct="1"/>
            <a:r>
              <a:rPr lang="en-US" altLang="ja-JP" sz="2400" u="sng" dirty="0"/>
              <a:t>9.</a:t>
            </a:r>
            <a:r>
              <a:rPr lang="ja-JP" altLang="en-US" sz="2400" u="sng" dirty="0"/>
              <a:t>アピール項目３（アームなどの強度計算）</a:t>
            </a:r>
          </a:p>
        </p:txBody>
      </p:sp>
      <p:sp>
        <p:nvSpPr>
          <p:cNvPr id="21508" name="スライド番号プレースホルダー 1">
            <a:extLst>
              <a:ext uri="{FF2B5EF4-FFF2-40B4-BE49-F238E27FC236}">
                <a16:creationId xmlns:a16="http://schemas.microsoft.com/office/drawing/2014/main" id="{4F7B8F2C-8A2A-4951-80F9-AB23A7D3CFCB}"/>
              </a:ext>
            </a:extLst>
          </p:cNvPr>
          <p:cNvSpPr>
            <a:spLocks noGrp="1" noChangeArrowheads="1"/>
          </p:cNvSpPr>
          <p:nvPr>
            <p:ph type="sldNum" sz="quarter" idx="12"/>
          </p:nvPr>
        </p:nvSpPr>
        <p:spPr bwMode="auto">
          <a:xfrm>
            <a:off x="5224463" y="9321800"/>
            <a:ext cx="1600200" cy="527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fld id="{0689FD12-386B-4182-BDB2-FB91F93BE866}" type="slidenum">
              <a:rPr lang="ja-JP" altLang="en-US" sz="4400" b="1" smtClean="0">
                <a:solidFill>
                  <a:srgbClr val="898989"/>
                </a:solidFill>
              </a:rPr>
              <a:pPr>
                <a:spcBef>
                  <a:spcPct val="0"/>
                </a:spcBef>
                <a:buFontTx/>
                <a:buNone/>
              </a:pPr>
              <a:t>20</a:t>
            </a:fld>
            <a:endParaRPr lang="ja-JP" altLang="en-US" sz="4400" b="1">
              <a:solidFill>
                <a:srgbClr val="898989"/>
              </a:solidFill>
            </a:endParaRPr>
          </a:p>
        </p:txBody>
      </p:sp>
      <p:pic>
        <p:nvPicPr>
          <p:cNvPr id="3" name="図 2">
            <a:extLst>
              <a:ext uri="{FF2B5EF4-FFF2-40B4-BE49-F238E27FC236}">
                <a16:creationId xmlns:a16="http://schemas.microsoft.com/office/drawing/2014/main" id="{835511A0-18AA-41FE-9A7D-32A1DB44EC10}"/>
              </a:ext>
            </a:extLst>
          </p:cNvPr>
          <p:cNvPicPr>
            <a:picLocks noChangeAspect="1"/>
          </p:cNvPicPr>
          <p:nvPr/>
        </p:nvPicPr>
        <p:blipFill rotWithShape="1">
          <a:blip r:embed="rId2"/>
          <a:srcRect r="6951" b="32801"/>
          <a:stretch/>
        </p:blipFill>
        <p:spPr>
          <a:xfrm>
            <a:off x="133349" y="597446"/>
            <a:ext cx="6579027" cy="3563466"/>
          </a:xfrm>
          <a:prstGeom prst="rect">
            <a:avLst/>
          </a:prstGeom>
        </p:spPr>
      </p:pic>
      <p:pic>
        <p:nvPicPr>
          <p:cNvPr id="4" name="図 3">
            <a:extLst>
              <a:ext uri="{FF2B5EF4-FFF2-40B4-BE49-F238E27FC236}">
                <a16:creationId xmlns:a16="http://schemas.microsoft.com/office/drawing/2014/main" id="{9734D304-859A-46CF-B7DB-20788B5B1831}"/>
              </a:ext>
            </a:extLst>
          </p:cNvPr>
          <p:cNvPicPr>
            <a:picLocks noChangeAspect="1"/>
          </p:cNvPicPr>
          <p:nvPr/>
        </p:nvPicPr>
        <p:blipFill>
          <a:blip r:embed="rId3"/>
          <a:stretch>
            <a:fillRect/>
          </a:stretch>
        </p:blipFill>
        <p:spPr>
          <a:xfrm>
            <a:off x="132605" y="4177333"/>
            <a:ext cx="6579027" cy="3382139"/>
          </a:xfrm>
          <a:prstGeom prst="rect">
            <a:avLst/>
          </a:prstGeom>
        </p:spPr>
      </p:pic>
      <p:sp>
        <p:nvSpPr>
          <p:cNvPr id="9" name="テキスト ボックス 8">
            <a:extLst>
              <a:ext uri="{FF2B5EF4-FFF2-40B4-BE49-F238E27FC236}">
                <a16:creationId xmlns:a16="http://schemas.microsoft.com/office/drawing/2014/main" id="{226066F1-C848-4B0B-B35B-55BEBB5E1558}"/>
              </a:ext>
            </a:extLst>
          </p:cNvPr>
          <p:cNvSpPr txBox="1"/>
          <p:nvPr/>
        </p:nvSpPr>
        <p:spPr>
          <a:xfrm>
            <a:off x="147091" y="7794304"/>
            <a:ext cx="6824663"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50" charset="-128"/>
                <a:cs typeface="+mn-cs"/>
              </a:rPr>
              <a:t>安全率最小値：</a:t>
            </a:r>
            <a:r>
              <a:rPr kumimoji="1" lang="en-US" altLang="ja-JP"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50" charset="-128"/>
                <a:cs typeface="+mn-cs"/>
              </a:rPr>
              <a:t>5</a:t>
            </a:r>
          </a:p>
          <a:p>
            <a:pPr marL="0" marR="0" lvl="0" indent="0" algn="l" defTabSz="914400" rtl="0" eaLnBrk="0" fontAlgn="base" latinLnBrk="0" hangingPunct="0">
              <a:lnSpc>
                <a:spcPct val="100000"/>
              </a:lnSpc>
              <a:spcBef>
                <a:spcPct val="0"/>
              </a:spcBef>
              <a:spcAft>
                <a:spcPct val="0"/>
              </a:spcAft>
              <a:buClrTx/>
              <a:buSzTx/>
              <a:buFontTx/>
              <a:buNone/>
              <a:tabLst/>
              <a:defRPr/>
            </a:pPr>
            <a:r>
              <a:rPr lang="ja-JP" altLang="en-US" dirty="0">
                <a:solidFill>
                  <a:prstClr val="black"/>
                </a:solidFill>
              </a:rPr>
              <a:t>変異がアーム先端で</a:t>
            </a:r>
            <a:r>
              <a:rPr lang="en-US" altLang="ja-JP" dirty="0">
                <a:solidFill>
                  <a:prstClr val="black"/>
                </a:solidFill>
              </a:rPr>
              <a:t>2mm</a:t>
            </a:r>
            <a:r>
              <a:rPr lang="ja-JP" altLang="en-US" dirty="0">
                <a:solidFill>
                  <a:prstClr val="black"/>
                </a:solidFill>
              </a:rPr>
              <a:t>程度となっているので問題ない</a:t>
            </a:r>
            <a:endParaRPr kumimoji="1" lang="en-US" altLang="ja-JP"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50" charset="-128"/>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タイトル 1">
            <a:extLst>
              <a:ext uri="{FF2B5EF4-FFF2-40B4-BE49-F238E27FC236}">
                <a16:creationId xmlns:a16="http://schemas.microsoft.com/office/drawing/2014/main" id="{D3A42214-9CF6-4F26-A80D-030D1D4CCD8E}"/>
              </a:ext>
            </a:extLst>
          </p:cNvPr>
          <p:cNvSpPr>
            <a:spLocks noGrp="1"/>
          </p:cNvSpPr>
          <p:nvPr>
            <p:ph type="title"/>
          </p:nvPr>
        </p:nvSpPr>
        <p:spPr>
          <a:xfrm>
            <a:off x="0" y="57150"/>
            <a:ext cx="6858000" cy="523875"/>
          </a:xfrm>
        </p:spPr>
        <p:txBody>
          <a:bodyPr/>
          <a:lstStyle/>
          <a:p>
            <a:pPr algn="l" eaLnBrk="1" hangingPunct="1"/>
            <a:r>
              <a:rPr lang="en-US" altLang="ja-JP" sz="2400" u="sng" dirty="0"/>
              <a:t>9.</a:t>
            </a:r>
            <a:r>
              <a:rPr lang="ja-JP" altLang="en-US" sz="2400" u="sng" dirty="0"/>
              <a:t>アピール項目４（モータトルク、エアシリンダ推力）</a:t>
            </a:r>
          </a:p>
        </p:txBody>
      </p:sp>
      <p:sp>
        <p:nvSpPr>
          <p:cNvPr id="4" name="テキスト ボックス 3">
            <a:extLst>
              <a:ext uri="{FF2B5EF4-FFF2-40B4-BE49-F238E27FC236}">
                <a16:creationId xmlns:a16="http://schemas.microsoft.com/office/drawing/2014/main" id="{995F128F-C3BB-492C-B623-5BCD92464DDF}"/>
              </a:ext>
            </a:extLst>
          </p:cNvPr>
          <p:cNvSpPr txBox="1"/>
          <p:nvPr/>
        </p:nvSpPr>
        <p:spPr>
          <a:xfrm>
            <a:off x="133350" y="8957876"/>
            <a:ext cx="5959475" cy="819538"/>
          </a:xfrm>
          <a:prstGeom prst="rect">
            <a:avLst/>
          </a:prstGeom>
          <a:solidFill>
            <a:schemeClr val="bg1"/>
          </a:solidFill>
          <a:ln>
            <a:solidFill>
              <a:srgbClr val="00B050"/>
            </a:solidFill>
          </a:ln>
        </p:spPr>
        <p:txBody>
          <a:bodyPr>
            <a:normAutofit/>
          </a:bodyPr>
          <a:lstStyle/>
          <a:p>
            <a:pPr eaLnBrk="1" hangingPunct="1">
              <a:defRPr/>
            </a:pPr>
            <a:r>
              <a:rPr lang="en-US" altLang="ja-JP" u="sng" dirty="0">
                <a:solidFill>
                  <a:srgbClr val="00B050"/>
                </a:solidFill>
                <a:ea typeface="ＭＳ Ｐゴシック" charset="-128"/>
              </a:rPr>
              <a:t>Check Point</a:t>
            </a:r>
          </a:p>
          <a:p>
            <a:pPr marL="285750" indent="-285750" eaLnBrk="1" hangingPunct="1">
              <a:buFont typeface="Wingdings" panose="05000000000000000000" pitchFamily="2" charset="2"/>
              <a:buChar char="ü"/>
              <a:defRPr/>
            </a:pPr>
            <a:r>
              <a:rPr lang="ja-JP" altLang="en-US" sz="1200" dirty="0">
                <a:solidFill>
                  <a:srgbClr val="00B050"/>
                </a:solidFill>
                <a:ea typeface="ＭＳ Ｐゴシック" charset="-128"/>
              </a:rPr>
              <a:t>目的の動作に対しモータのトルク、回転数、シリンダの推力は余裕代がありますか？</a:t>
            </a:r>
          </a:p>
        </p:txBody>
      </p:sp>
      <p:sp>
        <p:nvSpPr>
          <p:cNvPr id="22532" name="スライド番号プレースホルダー 1">
            <a:extLst>
              <a:ext uri="{FF2B5EF4-FFF2-40B4-BE49-F238E27FC236}">
                <a16:creationId xmlns:a16="http://schemas.microsoft.com/office/drawing/2014/main" id="{741AAFE6-F956-4EBD-A7E7-76C7094FFDD5}"/>
              </a:ext>
            </a:extLst>
          </p:cNvPr>
          <p:cNvSpPr>
            <a:spLocks noGrp="1" noChangeArrowheads="1"/>
          </p:cNvSpPr>
          <p:nvPr>
            <p:ph type="sldNum" sz="quarter" idx="12"/>
          </p:nvPr>
        </p:nvSpPr>
        <p:spPr bwMode="auto">
          <a:xfrm>
            <a:off x="5224463" y="9321800"/>
            <a:ext cx="1600200" cy="527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fld id="{C9ABF85F-95E4-46AA-B99A-46C9AE24AEF2}" type="slidenum">
              <a:rPr lang="ja-JP" altLang="en-US" sz="4400" b="1" smtClean="0">
                <a:solidFill>
                  <a:srgbClr val="898989"/>
                </a:solidFill>
              </a:rPr>
              <a:pPr>
                <a:spcBef>
                  <a:spcPct val="0"/>
                </a:spcBef>
                <a:buFontTx/>
                <a:buNone/>
              </a:pPr>
              <a:t>21</a:t>
            </a:fld>
            <a:endParaRPr lang="ja-JP" altLang="en-US" sz="4400" b="1">
              <a:solidFill>
                <a:srgbClr val="898989"/>
              </a:solidFill>
            </a:endParaRPr>
          </a:p>
        </p:txBody>
      </p:sp>
      <p:graphicFrame>
        <p:nvGraphicFramePr>
          <p:cNvPr id="2" name="表 1">
            <a:extLst>
              <a:ext uri="{FF2B5EF4-FFF2-40B4-BE49-F238E27FC236}">
                <a16:creationId xmlns:a16="http://schemas.microsoft.com/office/drawing/2014/main" id="{291CD0D6-E574-4DFE-876A-280CE87A812E}"/>
              </a:ext>
            </a:extLst>
          </p:cNvPr>
          <p:cNvGraphicFramePr>
            <a:graphicFrameLocks noGrp="1"/>
          </p:cNvGraphicFramePr>
          <p:nvPr>
            <p:extLst>
              <p:ext uri="{D42A27DB-BD31-4B8C-83A1-F6EECF244321}">
                <p14:modId xmlns:p14="http://schemas.microsoft.com/office/powerpoint/2010/main" val="785572249"/>
              </p:ext>
            </p:extLst>
          </p:nvPr>
        </p:nvGraphicFramePr>
        <p:xfrm>
          <a:off x="712787" y="948125"/>
          <a:ext cx="5432425" cy="2646294"/>
        </p:xfrm>
        <a:graphic>
          <a:graphicData uri="http://schemas.openxmlformats.org/drawingml/2006/table">
            <a:tbl>
              <a:tblPr>
                <a:tableStyleId>{5C22544A-7EE6-4342-B048-85BDC9FD1C3A}</a:tableStyleId>
              </a:tblPr>
              <a:tblGrid>
                <a:gridCol w="1760489">
                  <a:extLst>
                    <a:ext uri="{9D8B030D-6E8A-4147-A177-3AD203B41FA5}">
                      <a16:colId xmlns:a16="http://schemas.microsoft.com/office/drawing/2014/main" val="1041427521"/>
                    </a:ext>
                  </a:extLst>
                </a:gridCol>
                <a:gridCol w="3671936">
                  <a:extLst>
                    <a:ext uri="{9D8B030D-6E8A-4147-A177-3AD203B41FA5}">
                      <a16:colId xmlns:a16="http://schemas.microsoft.com/office/drawing/2014/main" val="959493099"/>
                    </a:ext>
                  </a:extLst>
                </a:gridCol>
              </a:tblGrid>
              <a:tr h="378042">
                <a:tc>
                  <a:txBody>
                    <a:bodyPr/>
                    <a:lstStyle/>
                    <a:p>
                      <a:pPr algn="l" fontAlgn="ctr"/>
                      <a:r>
                        <a:rPr lang="ja-JP" altLang="en-US" sz="1600" u="none" strike="noStrike" dirty="0">
                          <a:effectLst/>
                        </a:rPr>
                        <a:t>使用用途</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3">
                        <a:lumMod val="20000"/>
                        <a:lumOff val="80000"/>
                      </a:schemeClr>
                    </a:solidFill>
                  </a:tcPr>
                </a:tc>
                <a:tc>
                  <a:txBody>
                    <a:bodyPr/>
                    <a:lstStyle/>
                    <a:p>
                      <a:pPr algn="ctr" fontAlgn="ct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ハンド開閉</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3">
                        <a:lumMod val="20000"/>
                        <a:lumOff val="80000"/>
                      </a:schemeClr>
                    </a:solidFill>
                  </a:tcPr>
                </a:tc>
                <a:extLst>
                  <a:ext uri="{0D108BD9-81ED-4DB2-BD59-A6C34878D82A}">
                    <a16:rowId xmlns:a16="http://schemas.microsoft.com/office/drawing/2014/main" val="1015937943"/>
                  </a:ext>
                </a:extLst>
              </a:tr>
              <a:tr h="378042">
                <a:tc>
                  <a:txBody>
                    <a:bodyPr/>
                    <a:lstStyle/>
                    <a:p>
                      <a:pPr algn="l" fontAlgn="ctr"/>
                      <a:r>
                        <a:rPr lang="ja-JP" altLang="en-US" sz="1600" u="none" strike="noStrike" dirty="0">
                          <a:effectLst/>
                        </a:rPr>
                        <a:t>モータ型式</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3">
                        <a:lumMod val="20000"/>
                        <a:lumOff val="80000"/>
                      </a:schemeClr>
                    </a:solidFill>
                  </a:tcPr>
                </a:tc>
                <a:tc>
                  <a:txBody>
                    <a:bodyPr/>
                    <a:lstStyle/>
                    <a:p>
                      <a:pPr algn="ctr" fontAlgn="ct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380</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3">
                        <a:lumMod val="20000"/>
                        <a:lumOff val="80000"/>
                      </a:schemeClr>
                    </a:solidFill>
                  </a:tcPr>
                </a:tc>
                <a:extLst>
                  <a:ext uri="{0D108BD9-81ED-4DB2-BD59-A6C34878D82A}">
                    <a16:rowId xmlns:a16="http://schemas.microsoft.com/office/drawing/2014/main" val="3508146745"/>
                  </a:ext>
                </a:extLst>
              </a:tr>
              <a:tr h="378042">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ja-JP" altLang="en-US" sz="1600" u="none" strike="noStrike" dirty="0">
                          <a:effectLst/>
                        </a:rPr>
                        <a:t>定格トルク</a:t>
                      </a:r>
                      <a:r>
                        <a:rPr lang="en-US" altLang="ja-JP" sz="1600" u="none" strike="noStrike" dirty="0">
                          <a:effectLst/>
                        </a:rPr>
                        <a:t>[Nm]</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3">
                        <a:lumMod val="20000"/>
                        <a:lumOff val="80000"/>
                      </a:schemeClr>
                    </a:solidFill>
                  </a:tcPr>
                </a:tc>
                <a:tc>
                  <a:txBody>
                    <a:bodyPr/>
                    <a:lstStyle/>
                    <a:p>
                      <a:pPr algn="ctr" fontAlgn="ct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0.011</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3">
                        <a:lumMod val="20000"/>
                        <a:lumOff val="80000"/>
                      </a:schemeClr>
                    </a:solidFill>
                  </a:tcPr>
                </a:tc>
                <a:extLst>
                  <a:ext uri="{0D108BD9-81ED-4DB2-BD59-A6C34878D82A}">
                    <a16:rowId xmlns:a16="http://schemas.microsoft.com/office/drawing/2014/main" val="1898738744"/>
                  </a:ext>
                </a:extLst>
              </a:tr>
              <a:tr h="378042">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ja-JP" altLang="en-US" sz="1600" u="none" strike="noStrike" dirty="0">
                          <a:effectLst/>
                        </a:rPr>
                        <a:t>最大回転数</a:t>
                      </a:r>
                      <a:r>
                        <a:rPr lang="en-US" altLang="ja-JP" sz="1600" u="none" strike="noStrike" dirty="0">
                          <a:effectLst/>
                        </a:rPr>
                        <a:t>[rpm]</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3">
                        <a:lumMod val="20000"/>
                        <a:lumOff val="80000"/>
                      </a:schemeClr>
                    </a:solidFill>
                  </a:tcPr>
                </a:tc>
                <a:tc>
                  <a:txBody>
                    <a:bodyPr/>
                    <a:lstStyle/>
                    <a:p>
                      <a:pPr algn="ctr" fontAlgn="ct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30250</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3">
                        <a:lumMod val="20000"/>
                        <a:lumOff val="80000"/>
                      </a:schemeClr>
                    </a:solidFill>
                  </a:tcPr>
                </a:tc>
                <a:extLst>
                  <a:ext uri="{0D108BD9-81ED-4DB2-BD59-A6C34878D82A}">
                    <a16:rowId xmlns:a16="http://schemas.microsoft.com/office/drawing/2014/main" val="1210008687"/>
                  </a:ext>
                </a:extLst>
              </a:tr>
              <a:tr h="378042">
                <a:tc>
                  <a:txBody>
                    <a:bodyPr/>
                    <a:lstStyle/>
                    <a:p>
                      <a:pPr algn="l" fontAlgn="ct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減速比</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10:1</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971496335"/>
                  </a:ext>
                </a:extLst>
              </a:tr>
              <a:tr h="378042">
                <a:tc>
                  <a:txBody>
                    <a:bodyPr/>
                    <a:lstStyle/>
                    <a:p>
                      <a:pPr algn="l" fontAlgn="ctr"/>
                      <a:r>
                        <a:rPr lang="ja-JP" altLang="en-US" sz="1600" u="none" strike="noStrike" dirty="0">
                          <a:effectLst/>
                        </a:rPr>
                        <a:t>出軸負荷トルク</a:t>
                      </a:r>
                      <a:r>
                        <a:rPr lang="en-US" altLang="ja-JP" sz="1600" u="none" strike="noStrike" dirty="0">
                          <a:effectLst/>
                        </a:rPr>
                        <a:t>[Nm]</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3">
                        <a:lumMod val="20000"/>
                        <a:lumOff val="80000"/>
                      </a:schemeClr>
                    </a:solidFill>
                  </a:tcPr>
                </a:tc>
                <a:tc>
                  <a:txBody>
                    <a:bodyPr/>
                    <a:lstStyle/>
                    <a:p>
                      <a:pPr algn="ctr" fontAlgn="ct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0.0068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3">
                        <a:lumMod val="20000"/>
                        <a:lumOff val="80000"/>
                      </a:schemeClr>
                    </a:solidFill>
                  </a:tcPr>
                </a:tc>
                <a:extLst>
                  <a:ext uri="{0D108BD9-81ED-4DB2-BD59-A6C34878D82A}">
                    <a16:rowId xmlns:a16="http://schemas.microsoft.com/office/drawing/2014/main" val="1049186535"/>
                  </a:ext>
                </a:extLst>
              </a:tr>
              <a:tr h="378042">
                <a:tc>
                  <a:txBody>
                    <a:bodyPr/>
                    <a:lstStyle/>
                    <a:p>
                      <a:pPr algn="l" fontAlgn="ctr"/>
                      <a:r>
                        <a:rPr lang="ja-JP" altLang="en-US" sz="1600" u="none" strike="noStrike" dirty="0">
                          <a:effectLst/>
                        </a:rPr>
                        <a:t>所望回転数</a:t>
                      </a:r>
                      <a:r>
                        <a:rPr lang="en-US" altLang="ja-JP" sz="1600" u="none" strike="noStrike" dirty="0">
                          <a:effectLst/>
                        </a:rPr>
                        <a:t>[rpm]</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150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394771549"/>
                  </a:ext>
                </a:extLst>
              </a:tr>
            </a:tbl>
          </a:graphicData>
        </a:graphic>
      </p:graphicFrame>
      <p:sp>
        <p:nvSpPr>
          <p:cNvPr id="3" name="テキスト ボックス 2">
            <a:extLst>
              <a:ext uri="{FF2B5EF4-FFF2-40B4-BE49-F238E27FC236}">
                <a16:creationId xmlns:a16="http://schemas.microsoft.com/office/drawing/2014/main" id="{92533F84-D17A-447A-886B-4040DE431193}"/>
              </a:ext>
            </a:extLst>
          </p:cNvPr>
          <p:cNvSpPr txBox="1"/>
          <p:nvPr/>
        </p:nvSpPr>
        <p:spPr>
          <a:xfrm>
            <a:off x="133350" y="578793"/>
            <a:ext cx="1296144" cy="369332"/>
          </a:xfrm>
          <a:prstGeom prst="rect">
            <a:avLst/>
          </a:prstGeom>
          <a:noFill/>
        </p:spPr>
        <p:txBody>
          <a:bodyPr wrap="square" rtlCol="0">
            <a:spAutoFit/>
          </a:bodyPr>
          <a:lstStyle/>
          <a:p>
            <a:r>
              <a:rPr lang="ja-JP" altLang="en-US" dirty="0"/>
              <a:t>モータ①</a:t>
            </a:r>
            <a:endParaRPr kumimoji="1" lang="ja-JP" altLang="en-US" dirty="0"/>
          </a:p>
        </p:txBody>
      </p:sp>
      <p:graphicFrame>
        <p:nvGraphicFramePr>
          <p:cNvPr id="7" name="表 6">
            <a:extLst>
              <a:ext uri="{FF2B5EF4-FFF2-40B4-BE49-F238E27FC236}">
                <a16:creationId xmlns:a16="http://schemas.microsoft.com/office/drawing/2014/main" id="{3B78C731-CBD6-4F28-A2E6-1AF635A2A0BC}"/>
              </a:ext>
            </a:extLst>
          </p:cNvPr>
          <p:cNvGraphicFramePr>
            <a:graphicFrameLocks noGrp="1"/>
          </p:cNvGraphicFramePr>
          <p:nvPr>
            <p:extLst>
              <p:ext uri="{D42A27DB-BD31-4B8C-83A1-F6EECF244321}">
                <p14:modId xmlns:p14="http://schemas.microsoft.com/office/powerpoint/2010/main" val="3083001125"/>
              </p:ext>
            </p:extLst>
          </p:nvPr>
        </p:nvGraphicFramePr>
        <p:xfrm>
          <a:off x="693074" y="5281288"/>
          <a:ext cx="5432425" cy="2646294"/>
        </p:xfrm>
        <a:graphic>
          <a:graphicData uri="http://schemas.openxmlformats.org/drawingml/2006/table">
            <a:tbl>
              <a:tblPr>
                <a:tableStyleId>{5C22544A-7EE6-4342-B048-85BDC9FD1C3A}</a:tableStyleId>
              </a:tblPr>
              <a:tblGrid>
                <a:gridCol w="1760489">
                  <a:extLst>
                    <a:ext uri="{9D8B030D-6E8A-4147-A177-3AD203B41FA5}">
                      <a16:colId xmlns:a16="http://schemas.microsoft.com/office/drawing/2014/main" val="1041427521"/>
                    </a:ext>
                  </a:extLst>
                </a:gridCol>
                <a:gridCol w="3671936">
                  <a:extLst>
                    <a:ext uri="{9D8B030D-6E8A-4147-A177-3AD203B41FA5}">
                      <a16:colId xmlns:a16="http://schemas.microsoft.com/office/drawing/2014/main" val="959493099"/>
                    </a:ext>
                  </a:extLst>
                </a:gridCol>
              </a:tblGrid>
              <a:tr h="378042">
                <a:tc>
                  <a:txBody>
                    <a:bodyPr/>
                    <a:lstStyle/>
                    <a:p>
                      <a:pPr algn="l" fontAlgn="ctr"/>
                      <a:r>
                        <a:rPr lang="ja-JP" altLang="en-US" sz="1600" u="none" strike="noStrike" dirty="0">
                          <a:effectLst/>
                        </a:rPr>
                        <a:t>使用用途</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3">
                        <a:lumMod val="20000"/>
                        <a:lumOff val="80000"/>
                      </a:schemeClr>
                    </a:solidFill>
                  </a:tcPr>
                </a:tc>
                <a:tc>
                  <a:txBody>
                    <a:bodyPr/>
                    <a:lstStyle/>
                    <a:p>
                      <a:pPr algn="ctr" fontAlgn="ct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ハンド上下</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3">
                        <a:lumMod val="20000"/>
                        <a:lumOff val="80000"/>
                      </a:schemeClr>
                    </a:solidFill>
                  </a:tcPr>
                </a:tc>
                <a:extLst>
                  <a:ext uri="{0D108BD9-81ED-4DB2-BD59-A6C34878D82A}">
                    <a16:rowId xmlns:a16="http://schemas.microsoft.com/office/drawing/2014/main" val="1015937943"/>
                  </a:ext>
                </a:extLst>
              </a:tr>
              <a:tr h="378042">
                <a:tc>
                  <a:txBody>
                    <a:bodyPr/>
                    <a:lstStyle/>
                    <a:p>
                      <a:pPr algn="l" fontAlgn="ctr"/>
                      <a:r>
                        <a:rPr lang="ja-JP" altLang="en-US" sz="1600" u="none" strike="noStrike" dirty="0">
                          <a:effectLst/>
                        </a:rPr>
                        <a:t>モータ型式</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3">
                        <a:lumMod val="20000"/>
                        <a:lumOff val="80000"/>
                      </a:schemeClr>
                    </a:solidFill>
                  </a:tcPr>
                </a:tc>
                <a:tc>
                  <a:txBody>
                    <a:bodyPr/>
                    <a:lstStyle/>
                    <a:p>
                      <a:pPr algn="ctr" fontAlgn="ct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380</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3">
                        <a:lumMod val="20000"/>
                        <a:lumOff val="80000"/>
                      </a:schemeClr>
                    </a:solidFill>
                  </a:tcPr>
                </a:tc>
                <a:extLst>
                  <a:ext uri="{0D108BD9-81ED-4DB2-BD59-A6C34878D82A}">
                    <a16:rowId xmlns:a16="http://schemas.microsoft.com/office/drawing/2014/main" val="3508146745"/>
                  </a:ext>
                </a:extLst>
              </a:tr>
              <a:tr h="378042">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ja-JP" altLang="en-US" sz="1600" u="none" strike="noStrike" dirty="0">
                          <a:effectLst/>
                        </a:rPr>
                        <a:t>定格トルク</a:t>
                      </a:r>
                      <a:r>
                        <a:rPr lang="en-US" altLang="ja-JP" sz="1600" u="none" strike="noStrike" dirty="0">
                          <a:effectLst/>
                        </a:rPr>
                        <a:t>[Nm]</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3">
                        <a:lumMod val="20000"/>
                        <a:lumOff val="80000"/>
                      </a:schemeClr>
                    </a:solidFill>
                  </a:tcPr>
                </a:tc>
                <a:tc>
                  <a:txBody>
                    <a:bodyPr/>
                    <a:lstStyle/>
                    <a:p>
                      <a:pPr algn="ctr" fontAlgn="ct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0.011</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3">
                        <a:lumMod val="20000"/>
                        <a:lumOff val="80000"/>
                      </a:schemeClr>
                    </a:solidFill>
                  </a:tcPr>
                </a:tc>
                <a:extLst>
                  <a:ext uri="{0D108BD9-81ED-4DB2-BD59-A6C34878D82A}">
                    <a16:rowId xmlns:a16="http://schemas.microsoft.com/office/drawing/2014/main" val="1898738744"/>
                  </a:ext>
                </a:extLst>
              </a:tr>
              <a:tr h="378042">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ja-JP" altLang="en-US" sz="1600" u="none" strike="noStrike" dirty="0">
                          <a:effectLst/>
                        </a:rPr>
                        <a:t>最大回転数</a:t>
                      </a:r>
                      <a:r>
                        <a:rPr lang="en-US" altLang="ja-JP" sz="1600" u="none" strike="noStrike" dirty="0">
                          <a:effectLst/>
                        </a:rPr>
                        <a:t>[rpm]</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3">
                        <a:lumMod val="20000"/>
                        <a:lumOff val="80000"/>
                      </a:schemeClr>
                    </a:solidFill>
                  </a:tcPr>
                </a:tc>
                <a:tc>
                  <a:txBody>
                    <a:bodyPr/>
                    <a:lstStyle/>
                    <a:p>
                      <a:pPr algn="ctr" fontAlgn="ct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30250</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3">
                        <a:lumMod val="20000"/>
                        <a:lumOff val="80000"/>
                      </a:schemeClr>
                    </a:solidFill>
                  </a:tcPr>
                </a:tc>
                <a:extLst>
                  <a:ext uri="{0D108BD9-81ED-4DB2-BD59-A6C34878D82A}">
                    <a16:rowId xmlns:a16="http://schemas.microsoft.com/office/drawing/2014/main" val="1210008687"/>
                  </a:ext>
                </a:extLst>
              </a:tr>
              <a:tr h="378042">
                <a:tc>
                  <a:txBody>
                    <a:bodyPr/>
                    <a:lstStyle/>
                    <a:p>
                      <a:pPr algn="l" fontAlgn="ct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減速比</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10:1</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971496335"/>
                  </a:ext>
                </a:extLst>
              </a:tr>
              <a:tr h="378042">
                <a:tc>
                  <a:txBody>
                    <a:bodyPr/>
                    <a:lstStyle/>
                    <a:p>
                      <a:pPr algn="l" fontAlgn="ctr"/>
                      <a:r>
                        <a:rPr lang="ja-JP" altLang="en-US" sz="1600" u="none" strike="noStrike" dirty="0">
                          <a:effectLst/>
                        </a:rPr>
                        <a:t>出軸負荷トルク</a:t>
                      </a:r>
                      <a:r>
                        <a:rPr lang="en-US" altLang="ja-JP" sz="1600" u="none" strike="noStrike" dirty="0">
                          <a:effectLst/>
                        </a:rPr>
                        <a:t>[Nm]</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3">
                        <a:lumMod val="20000"/>
                        <a:lumOff val="80000"/>
                      </a:schemeClr>
                    </a:solidFill>
                  </a:tcPr>
                </a:tc>
                <a:tc>
                  <a:txBody>
                    <a:bodyPr/>
                    <a:lstStyle/>
                    <a:p>
                      <a:pPr algn="ctr" fontAlgn="ct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0.0735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3">
                        <a:lumMod val="20000"/>
                        <a:lumOff val="80000"/>
                      </a:schemeClr>
                    </a:solidFill>
                  </a:tcPr>
                </a:tc>
                <a:extLst>
                  <a:ext uri="{0D108BD9-81ED-4DB2-BD59-A6C34878D82A}">
                    <a16:rowId xmlns:a16="http://schemas.microsoft.com/office/drawing/2014/main" val="1049186535"/>
                  </a:ext>
                </a:extLst>
              </a:tr>
              <a:tr h="378042">
                <a:tc>
                  <a:txBody>
                    <a:bodyPr/>
                    <a:lstStyle/>
                    <a:p>
                      <a:pPr algn="l" fontAlgn="ctr"/>
                      <a:r>
                        <a:rPr lang="ja-JP" altLang="en-US" sz="1600" u="none" strike="noStrike" dirty="0">
                          <a:effectLst/>
                        </a:rPr>
                        <a:t>所望回転数</a:t>
                      </a:r>
                      <a:r>
                        <a:rPr lang="en-US" altLang="ja-JP" sz="1600" u="none" strike="noStrike" dirty="0">
                          <a:effectLst/>
                        </a:rPr>
                        <a:t>[rpm]</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180</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394771549"/>
                  </a:ext>
                </a:extLst>
              </a:tr>
            </a:tbl>
          </a:graphicData>
        </a:graphic>
      </p:graphicFrame>
      <p:sp>
        <p:nvSpPr>
          <p:cNvPr id="8" name="テキスト ボックス 7">
            <a:extLst>
              <a:ext uri="{FF2B5EF4-FFF2-40B4-BE49-F238E27FC236}">
                <a16:creationId xmlns:a16="http://schemas.microsoft.com/office/drawing/2014/main" id="{294EEC11-CBE1-48DD-A92B-70851391C917}"/>
              </a:ext>
            </a:extLst>
          </p:cNvPr>
          <p:cNvSpPr txBox="1"/>
          <p:nvPr/>
        </p:nvSpPr>
        <p:spPr>
          <a:xfrm>
            <a:off x="133350" y="4697243"/>
            <a:ext cx="1296144" cy="369332"/>
          </a:xfrm>
          <a:prstGeom prst="rect">
            <a:avLst/>
          </a:prstGeom>
          <a:noFill/>
        </p:spPr>
        <p:txBody>
          <a:bodyPr wrap="square" rtlCol="0">
            <a:spAutoFit/>
          </a:bodyPr>
          <a:lstStyle/>
          <a:p>
            <a:r>
              <a:rPr lang="ja-JP" altLang="en-US" dirty="0"/>
              <a:t>モータ②</a:t>
            </a:r>
            <a:endParaRPr kumimoji="1" lang="ja-JP" altLang="en-US" dirty="0"/>
          </a:p>
        </p:txBody>
      </p:sp>
      <p:sp>
        <p:nvSpPr>
          <p:cNvPr id="9" name="テキスト ボックス 8">
            <a:extLst>
              <a:ext uri="{FF2B5EF4-FFF2-40B4-BE49-F238E27FC236}">
                <a16:creationId xmlns:a16="http://schemas.microsoft.com/office/drawing/2014/main" id="{9C95B0D0-4488-4A9D-9DA8-4B9DE8F16F15}"/>
              </a:ext>
            </a:extLst>
          </p:cNvPr>
          <p:cNvSpPr txBox="1"/>
          <p:nvPr/>
        </p:nvSpPr>
        <p:spPr>
          <a:xfrm>
            <a:off x="693073" y="3703212"/>
            <a:ext cx="5399751" cy="646331"/>
          </a:xfrm>
          <a:prstGeom prst="rect">
            <a:avLst/>
          </a:prstGeom>
          <a:noFill/>
          <a:ln w="38100">
            <a:solidFill>
              <a:srgbClr val="FF0000"/>
            </a:solidFill>
          </a:ln>
        </p:spPr>
        <p:txBody>
          <a:bodyPr wrap="square" rtlCol="0">
            <a:spAutoFit/>
          </a:bodyPr>
          <a:lstStyle/>
          <a:p>
            <a:r>
              <a:rPr lang="ja-JP" altLang="en-US" dirty="0"/>
              <a:t>安価で軽量な</a:t>
            </a:r>
            <a:r>
              <a:rPr lang="en-US" altLang="ja-JP" dirty="0"/>
              <a:t>380</a:t>
            </a:r>
            <a:r>
              <a:rPr lang="ja-JP" altLang="en-US" dirty="0"/>
              <a:t>モータを採用</a:t>
            </a:r>
            <a:endParaRPr lang="en-US" altLang="ja-JP" dirty="0"/>
          </a:p>
          <a:p>
            <a:r>
              <a:rPr lang="ja-JP" altLang="en-US" dirty="0"/>
              <a:t>トルク、回転数ともに十分</a:t>
            </a:r>
            <a:endParaRPr lang="en-US" altLang="ja-JP" dirty="0"/>
          </a:p>
        </p:txBody>
      </p:sp>
      <p:sp>
        <p:nvSpPr>
          <p:cNvPr id="10" name="テキスト ボックス 9">
            <a:extLst>
              <a:ext uri="{FF2B5EF4-FFF2-40B4-BE49-F238E27FC236}">
                <a16:creationId xmlns:a16="http://schemas.microsoft.com/office/drawing/2014/main" id="{4D76354F-0D14-4412-B6F3-8B11E271DA3B}"/>
              </a:ext>
            </a:extLst>
          </p:cNvPr>
          <p:cNvSpPr txBox="1"/>
          <p:nvPr/>
        </p:nvSpPr>
        <p:spPr>
          <a:xfrm>
            <a:off x="682578" y="8098661"/>
            <a:ext cx="5399751" cy="646331"/>
          </a:xfrm>
          <a:prstGeom prst="rect">
            <a:avLst/>
          </a:prstGeom>
          <a:noFill/>
          <a:ln w="38100">
            <a:solidFill>
              <a:srgbClr val="FF0000"/>
            </a:solidFill>
          </a:ln>
        </p:spPr>
        <p:txBody>
          <a:bodyPr wrap="square" rtlCol="0">
            <a:spAutoFit/>
          </a:bodyPr>
          <a:lstStyle/>
          <a:p>
            <a:r>
              <a:rPr lang="ja-JP" altLang="en-US" dirty="0"/>
              <a:t>安価で軽量な</a:t>
            </a:r>
            <a:r>
              <a:rPr lang="en-US" altLang="ja-JP" dirty="0"/>
              <a:t>380</a:t>
            </a:r>
            <a:r>
              <a:rPr lang="ja-JP" altLang="en-US" dirty="0"/>
              <a:t>モータを採用</a:t>
            </a:r>
            <a:endParaRPr lang="en-US" altLang="ja-JP" dirty="0"/>
          </a:p>
          <a:p>
            <a:r>
              <a:rPr lang="ja-JP" altLang="en-US" dirty="0"/>
              <a:t>トルク、回転数ともに十分</a:t>
            </a:r>
            <a:endParaRPr lang="en-US" altLang="ja-JP"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タイトル 1">
            <a:extLst>
              <a:ext uri="{FF2B5EF4-FFF2-40B4-BE49-F238E27FC236}">
                <a16:creationId xmlns:a16="http://schemas.microsoft.com/office/drawing/2014/main" id="{D3A42214-9CF6-4F26-A80D-030D1D4CCD8E}"/>
              </a:ext>
            </a:extLst>
          </p:cNvPr>
          <p:cNvSpPr>
            <a:spLocks noGrp="1"/>
          </p:cNvSpPr>
          <p:nvPr>
            <p:ph type="title"/>
          </p:nvPr>
        </p:nvSpPr>
        <p:spPr>
          <a:xfrm>
            <a:off x="0" y="57150"/>
            <a:ext cx="6858000" cy="523875"/>
          </a:xfrm>
        </p:spPr>
        <p:txBody>
          <a:bodyPr/>
          <a:lstStyle/>
          <a:p>
            <a:pPr algn="l" eaLnBrk="1" hangingPunct="1"/>
            <a:r>
              <a:rPr lang="en-US" altLang="ja-JP" sz="2400" u="sng" dirty="0"/>
              <a:t>9.</a:t>
            </a:r>
            <a:r>
              <a:rPr lang="ja-JP" altLang="en-US" sz="2400" u="sng" dirty="0"/>
              <a:t>アピール項目４（モータトルク、エアシリンダ推力）</a:t>
            </a:r>
          </a:p>
        </p:txBody>
      </p:sp>
      <p:sp>
        <p:nvSpPr>
          <p:cNvPr id="4" name="テキスト ボックス 3">
            <a:extLst>
              <a:ext uri="{FF2B5EF4-FFF2-40B4-BE49-F238E27FC236}">
                <a16:creationId xmlns:a16="http://schemas.microsoft.com/office/drawing/2014/main" id="{995F128F-C3BB-492C-B623-5BCD92464DDF}"/>
              </a:ext>
            </a:extLst>
          </p:cNvPr>
          <p:cNvSpPr txBox="1"/>
          <p:nvPr/>
        </p:nvSpPr>
        <p:spPr>
          <a:xfrm>
            <a:off x="133350" y="8957876"/>
            <a:ext cx="5959475" cy="819538"/>
          </a:xfrm>
          <a:prstGeom prst="rect">
            <a:avLst/>
          </a:prstGeom>
          <a:solidFill>
            <a:schemeClr val="bg1"/>
          </a:solidFill>
          <a:ln>
            <a:solidFill>
              <a:srgbClr val="00B050"/>
            </a:solidFill>
          </a:ln>
        </p:spPr>
        <p:txBody>
          <a:bodyPr>
            <a:normAutofit/>
          </a:bodyPr>
          <a:lstStyle/>
          <a:p>
            <a:pPr eaLnBrk="1" hangingPunct="1">
              <a:defRPr/>
            </a:pPr>
            <a:r>
              <a:rPr lang="en-US" altLang="ja-JP" u="sng" dirty="0">
                <a:solidFill>
                  <a:srgbClr val="00B050"/>
                </a:solidFill>
                <a:ea typeface="ＭＳ Ｐゴシック" charset="-128"/>
              </a:rPr>
              <a:t>Check Point</a:t>
            </a:r>
          </a:p>
          <a:p>
            <a:pPr marL="285750" indent="-285750" eaLnBrk="1" hangingPunct="1">
              <a:buFont typeface="Wingdings" panose="05000000000000000000" pitchFamily="2" charset="2"/>
              <a:buChar char="ü"/>
              <a:defRPr/>
            </a:pPr>
            <a:r>
              <a:rPr lang="ja-JP" altLang="en-US" sz="1200" dirty="0">
                <a:solidFill>
                  <a:srgbClr val="00B050"/>
                </a:solidFill>
                <a:ea typeface="ＭＳ Ｐゴシック" charset="-128"/>
              </a:rPr>
              <a:t>目的の動作に対しモータのトルク、回転数、シリンダの推力は余裕代がありますか？</a:t>
            </a:r>
          </a:p>
        </p:txBody>
      </p:sp>
      <p:sp>
        <p:nvSpPr>
          <p:cNvPr id="22532" name="スライド番号プレースホルダー 1">
            <a:extLst>
              <a:ext uri="{FF2B5EF4-FFF2-40B4-BE49-F238E27FC236}">
                <a16:creationId xmlns:a16="http://schemas.microsoft.com/office/drawing/2014/main" id="{741AAFE6-F956-4EBD-A7E7-76C7094FFDD5}"/>
              </a:ext>
            </a:extLst>
          </p:cNvPr>
          <p:cNvSpPr>
            <a:spLocks noGrp="1" noChangeArrowheads="1"/>
          </p:cNvSpPr>
          <p:nvPr>
            <p:ph type="sldNum" sz="quarter" idx="12"/>
          </p:nvPr>
        </p:nvSpPr>
        <p:spPr bwMode="auto">
          <a:xfrm>
            <a:off x="5224463" y="9321800"/>
            <a:ext cx="1600200" cy="527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fld id="{C9ABF85F-95E4-46AA-B99A-46C9AE24AEF2}" type="slidenum">
              <a:rPr lang="ja-JP" altLang="en-US" sz="4400" b="1" smtClean="0">
                <a:solidFill>
                  <a:srgbClr val="898989"/>
                </a:solidFill>
              </a:rPr>
              <a:pPr>
                <a:spcBef>
                  <a:spcPct val="0"/>
                </a:spcBef>
                <a:buFontTx/>
                <a:buNone/>
              </a:pPr>
              <a:t>22</a:t>
            </a:fld>
            <a:endParaRPr lang="ja-JP" altLang="en-US" sz="4400" b="1">
              <a:solidFill>
                <a:srgbClr val="898989"/>
              </a:solidFill>
            </a:endParaRPr>
          </a:p>
        </p:txBody>
      </p:sp>
      <p:graphicFrame>
        <p:nvGraphicFramePr>
          <p:cNvPr id="2" name="表 1">
            <a:extLst>
              <a:ext uri="{FF2B5EF4-FFF2-40B4-BE49-F238E27FC236}">
                <a16:creationId xmlns:a16="http://schemas.microsoft.com/office/drawing/2014/main" id="{291CD0D6-E574-4DFE-876A-280CE87A812E}"/>
              </a:ext>
            </a:extLst>
          </p:cNvPr>
          <p:cNvGraphicFramePr>
            <a:graphicFrameLocks noGrp="1"/>
          </p:cNvGraphicFramePr>
          <p:nvPr>
            <p:extLst>
              <p:ext uri="{D42A27DB-BD31-4B8C-83A1-F6EECF244321}">
                <p14:modId xmlns:p14="http://schemas.microsoft.com/office/powerpoint/2010/main" val="1075930177"/>
              </p:ext>
            </p:extLst>
          </p:nvPr>
        </p:nvGraphicFramePr>
        <p:xfrm>
          <a:off x="712787" y="948125"/>
          <a:ext cx="5432425" cy="2646294"/>
        </p:xfrm>
        <a:graphic>
          <a:graphicData uri="http://schemas.openxmlformats.org/drawingml/2006/table">
            <a:tbl>
              <a:tblPr>
                <a:tableStyleId>{5C22544A-7EE6-4342-B048-85BDC9FD1C3A}</a:tableStyleId>
              </a:tblPr>
              <a:tblGrid>
                <a:gridCol w="1760489">
                  <a:extLst>
                    <a:ext uri="{9D8B030D-6E8A-4147-A177-3AD203B41FA5}">
                      <a16:colId xmlns:a16="http://schemas.microsoft.com/office/drawing/2014/main" val="1041427521"/>
                    </a:ext>
                  </a:extLst>
                </a:gridCol>
                <a:gridCol w="3671936">
                  <a:extLst>
                    <a:ext uri="{9D8B030D-6E8A-4147-A177-3AD203B41FA5}">
                      <a16:colId xmlns:a16="http://schemas.microsoft.com/office/drawing/2014/main" val="959493099"/>
                    </a:ext>
                  </a:extLst>
                </a:gridCol>
              </a:tblGrid>
              <a:tr h="378042">
                <a:tc>
                  <a:txBody>
                    <a:bodyPr/>
                    <a:lstStyle/>
                    <a:p>
                      <a:pPr algn="l" fontAlgn="ctr"/>
                      <a:r>
                        <a:rPr lang="ja-JP" altLang="en-US" sz="1600" u="none" strike="noStrike" dirty="0">
                          <a:effectLst/>
                        </a:rPr>
                        <a:t>使用用途</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3">
                        <a:lumMod val="20000"/>
                        <a:lumOff val="80000"/>
                      </a:schemeClr>
                    </a:solidFill>
                  </a:tcPr>
                </a:tc>
                <a:tc>
                  <a:txBody>
                    <a:bodyPr/>
                    <a:lstStyle/>
                    <a:p>
                      <a:pPr algn="ctr" fontAlgn="ct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ハンド回転</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3">
                        <a:lumMod val="20000"/>
                        <a:lumOff val="80000"/>
                      </a:schemeClr>
                    </a:solidFill>
                  </a:tcPr>
                </a:tc>
                <a:extLst>
                  <a:ext uri="{0D108BD9-81ED-4DB2-BD59-A6C34878D82A}">
                    <a16:rowId xmlns:a16="http://schemas.microsoft.com/office/drawing/2014/main" val="1015937943"/>
                  </a:ext>
                </a:extLst>
              </a:tr>
              <a:tr h="378042">
                <a:tc>
                  <a:txBody>
                    <a:bodyPr/>
                    <a:lstStyle/>
                    <a:p>
                      <a:pPr algn="l" fontAlgn="ctr"/>
                      <a:r>
                        <a:rPr lang="ja-JP" altLang="en-US" sz="1600" u="none" strike="noStrike" dirty="0">
                          <a:effectLst/>
                        </a:rPr>
                        <a:t>モータ型式</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3">
                        <a:lumMod val="20000"/>
                        <a:lumOff val="80000"/>
                      </a:schemeClr>
                    </a:solidFill>
                  </a:tcPr>
                </a:tc>
                <a:tc>
                  <a:txBody>
                    <a:bodyPr/>
                    <a:lstStyle/>
                    <a:p>
                      <a:pPr algn="ctr" fontAlgn="ct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380</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3">
                        <a:lumMod val="20000"/>
                        <a:lumOff val="80000"/>
                      </a:schemeClr>
                    </a:solidFill>
                  </a:tcPr>
                </a:tc>
                <a:extLst>
                  <a:ext uri="{0D108BD9-81ED-4DB2-BD59-A6C34878D82A}">
                    <a16:rowId xmlns:a16="http://schemas.microsoft.com/office/drawing/2014/main" val="3508146745"/>
                  </a:ext>
                </a:extLst>
              </a:tr>
              <a:tr h="378042">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ja-JP" altLang="en-US" sz="1600" u="none" strike="noStrike" dirty="0">
                          <a:effectLst/>
                        </a:rPr>
                        <a:t>定格トルク</a:t>
                      </a:r>
                      <a:r>
                        <a:rPr lang="en-US" altLang="ja-JP" sz="1600" u="none" strike="noStrike" dirty="0">
                          <a:effectLst/>
                        </a:rPr>
                        <a:t>[Nm]</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3">
                        <a:lumMod val="20000"/>
                        <a:lumOff val="80000"/>
                      </a:schemeClr>
                    </a:solidFill>
                  </a:tcPr>
                </a:tc>
                <a:tc>
                  <a:txBody>
                    <a:bodyPr/>
                    <a:lstStyle/>
                    <a:p>
                      <a:pPr algn="ctr" fontAlgn="ct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0.011</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3">
                        <a:lumMod val="20000"/>
                        <a:lumOff val="80000"/>
                      </a:schemeClr>
                    </a:solidFill>
                  </a:tcPr>
                </a:tc>
                <a:extLst>
                  <a:ext uri="{0D108BD9-81ED-4DB2-BD59-A6C34878D82A}">
                    <a16:rowId xmlns:a16="http://schemas.microsoft.com/office/drawing/2014/main" val="1898738744"/>
                  </a:ext>
                </a:extLst>
              </a:tr>
              <a:tr h="378042">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ja-JP" altLang="en-US" sz="1600" u="none" strike="noStrike" dirty="0">
                          <a:effectLst/>
                        </a:rPr>
                        <a:t>最大回転数</a:t>
                      </a:r>
                      <a:r>
                        <a:rPr lang="en-US" altLang="ja-JP" sz="1600" u="none" strike="noStrike" dirty="0">
                          <a:effectLst/>
                        </a:rPr>
                        <a:t>[rpm]</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3">
                        <a:lumMod val="20000"/>
                        <a:lumOff val="80000"/>
                      </a:schemeClr>
                    </a:solidFill>
                  </a:tcPr>
                </a:tc>
                <a:tc>
                  <a:txBody>
                    <a:bodyPr/>
                    <a:lstStyle/>
                    <a:p>
                      <a:pPr algn="ctr" fontAlgn="ct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30250</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3">
                        <a:lumMod val="20000"/>
                        <a:lumOff val="80000"/>
                      </a:schemeClr>
                    </a:solidFill>
                  </a:tcPr>
                </a:tc>
                <a:extLst>
                  <a:ext uri="{0D108BD9-81ED-4DB2-BD59-A6C34878D82A}">
                    <a16:rowId xmlns:a16="http://schemas.microsoft.com/office/drawing/2014/main" val="1210008687"/>
                  </a:ext>
                </a:extLst>
              </a:tr>
              <a:tr h="378042">
                <a:tc>
                  <a:txBody>
                    <a:bodyPr/>
                    <a:lstStyle/>
                    <a:p>
                      <a:pPr algn="l" fontAlgn="ct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減速比</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36:1</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971496335"/>
                  </a:ext>
                </a:extLst>
              </a:tr>
              <a:tr h="378042">
                <a:tc>
                  <a:txBody>
                    <a:bodyPr/>
                    <a:lstStyle/>
                    <a:p>
                      <a:pPr algn="l" fontAlgn="ctr"/>
                      <a:r>
                        <a:rPr lang="ja-JP" altLang="en-US" sz="1600" u="none" strike="noStrike" dirty="0">
                          <a:effectLst/>
                        </a:rPr>
                        <a:t>出軸負荷トルク</a:t>
                      </a:r>
                      <a:r>
                        <a:rPr lang="en-US" altLang="ja-JP" sz="1600" u="none" strike="noStrike" dirty="0">
                          <a:effectLst/>
                        </a:rPr>
                        <a:t>[Nm]</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3">
                        <a:lumMod val="20000"/>
                        <a:lumOff val="80000"/>
                      </a:schemeClr>
                    </a:solidFill>
                  </a:tcPr>
                </a:tc>
                <a:tc>
                  <a:txBody>
                    <a:bodyPr/>
                    <a:lstStyle/>
                    <a:p>
                      <a:pPr algn="ctr" fontAlgn="ct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0.5670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3">
                        <a:lumMod val="20000"/>
                        <a:lumOff val="80000"/>
                      </a:schemeClr>
                    </a:solidFill>
                  </a:tcPr>
                </a:tc>
                <a:extLst>
                  <a:ext uri="{0D108BD9-81ED-4DB2-BD59-A6C34878D82A}">
                    <a16:rowId xmlns:a16="http://schemas.microsoft.com/office/drawing/2014/main" val="1049186535"/>
                  </a:ext>
                </a:extLst>
              </a:tr>
              <a:tr h="378042">
                <a:tc>
                  <a:txBody>
                    <a:bodyPr/>
                    <a:lstStyle/>
                    <a:p>
                      <a:pPr algn="l" fontAlgn="ctr"/>
                      <a:r>
                        <a:rPr lang="ja-JP" altLang="en-US" sz="1600" u="none" strike="noStrike" dirty="0">
                          <a:effectLst/>
                        </a:rPr>
                        <a:t>所望回転数</a:t>
                      </a:r>
                      <a:r>
                        <a:rPr lang="en-US" altLang="ja-JP" sz="1600" u="none" strike="noStrike" dirty="0">
                          <a:effectLst/>
                        </a:rPr>
                        <a:t>[rpm]</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180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394771549"/>
                  </a:ext>
                </a:extLst>
              </a:tr>
            </a:tbl>
          </a:graphicData>
        </a:graphic>
      </p:graphicFrame>
      <p:sp>
        <p:nvSpPr>
          <p:cNvPr id="3" name="テキスト ボックス 2">
            <a:extLst>
              <a:ext uri="{FF2B5EF4-FFF2-40B4-BE49-F238E27FC236}">
                <a16:creationId xmlns:a16="http://schemas.microsoft.com/office/drawing/2014/main" id="{92533F84-D17A-447A-886B-4040DE431193}"/>
              </a:ext>
            </a:extLst>
          </p:cNvPr>
          <p:cNvSpPr txBox="1"/>
          <p:nvPr/>
        </p:nvSpPr>
        <p:spPr>
          <a:xfrm>
            <a:off x="133350" y="578793"/>
            <a:ext cx="1296144" cy="369332"/>
          </a:xfrm>
          <a:prstGeom prst="rect">
            <a:avLst/>
          </a:prstGeom>
          <a:noFill/>
        </p:spPr>
        <p:txBody>
          <a:bodyPr wrap="square" rtlCol="0">
            <a:spAutoFit/>
          </a:bodyPr>
          <a:lstStyle/>
          <a:p>
            <a:r>
              <a:rPr lang="ja-JP" altLang="en-US" dirty="0"/>
              <a:t>モータ③</a:t>
            </a:r>
            <a:endParaRPr kumimoji="1" lang="ja-JP" altLang="en-US" dirty="0"/>
          </a:p>
        </p:txBody>
      </p:sp>
      <p:graphicFrame>
        <p:nvGraphicFramePr>
          <p:cNvPr id="7" name="表 6">
            <a:extLst>
              <a:ext uri="{FF2B5EF4-FFF2-40B4-BE49-F238E27FC236}">
                <a16:creationId xmlns:a16="http://schemas.microsoft.com/office/drawing/2014/main" id="{3B78C731-CBD6-4F28-A2E6-1AF635A2A0BC}"/>
              </a:ext>
            </a:extLst>
          </p:cNvPr>
          <p:cNvGraphicFramePr>
            <a:graphicFrameLocks noGrp="1"/>
          </p:cNvGraphicFramePr>
          <p:nvPr>
            <p:extLst>
              <p:ext uri="{D42A27DB-BD31-4B8C-83A1-F6EECF244321}">
                <p14:modId xmlns:p14="http://schemas.microsoft.com/office/powerpoint/2010/main" val="3312942558"/>
              </p:ext>
            </p:extLst>
          </p:nvPr>
        </p:nvGraphicFramePr>
        <p:xfrm>
          <a:off x="693074" y="4934687"/>
          <a:ext cx="5432425" cy="2646294"/>
        </p:xfrm>
        <a:graphic>
          <a:graphicData uri="http://schemas.openxmlformats.org/drawingml/2006/table">
            <a:tbl>
              <a:tblPr>
                <a:tableStyleId>{5C22544A-7EE6-4342-B048-85BDC9FD1C3A}</a:tableStyleId>
              </a:tblPr>
              <a:tblGrid>
                <a:gridCol w="1760489">
                  <a:extLst>
                    <a:ext uri="{9D8B030D-6E8A-4147-A177-3AD203B41FA5}">
                      <a16:colId xmlns:a16="http://schemas.microsoft.com/office/drawing/2014/main" val="1041427521"/>
                    </a:ext>
                  </a:extLst>
                </a:gridCol>
                <a:gridCol w="3671936">
                  <a:extLst>
                    <a:ext uri="{9D8B030D-6E8A-4147-A177-3AD203B41FA5}">
                      <a16:colId xmlns:a16="http://schemas.microsoft.com/office/drawing/2014/main" val="959493099"/>
                    </a:ext>
                  </a:extLst>
                </a:gridCol>
              </a:tblGrid>
              <a:tr h="378042">
                <a:tc>
                  <a:txBody>
                    <a:bodyPr/>
                    <a:lstStyle/>
                    <a:p>
                      <a:pPr algn="l" fontAlgn="ctr"/>
                      <a:r>
                        <a:rPr lang="ja-JP" altLang="en-US" sz="1600" u="none" strike="noStrike" dirty="0">
                          <a:effectLst/>
                        </a:rPr>
                        <a:t>使用用途</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3">
                        <a:lumMod val="20000"/>
                        <a:lumOff val="80000"/>
                      </a:schemeClr>
                    </a:solidFill>
                  </a:tcPr>
                </a:tc>
                <a:tc>
                  <a:txBody>
                    <a:bodyPr/>
                    <a:lstStyle/>
                    <a:p>
                      <a:pPr algn="ctr" fontAlgn="ct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前後直動</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3">
                        <a:lumMod val="20000"/>
                        <a:lumOff val="80000"/>
                      </a:schemeClr>
                    </a:solidFill>
                  </a:tcPr>
                </a:tc>
                <a:extLst>
                  <a:ext uri="{0D108BD9-81ED-4DB2-BD59-A6C34878D82A}">
                    <a16:rowId xmlns:a16="http://schemas.microsoft.com/office/drawing/2014/main" val="1015937943"/>
                  </a:ext>
                </a:extLst>
              </a:tr>
              <a:tr h="378042">
                <a:tc>
                  <a:txBody>
                    <a:bodyPr/>
                    <a:lstStyle/>
                    <a:p>
                      <a:pPr algn="l" fontAlgn="ctr"/>
                      <a:r>
                        <a:rPr lang="ja-JP" altLang="en-US" sz="1600" u="none" strike="noStrike" dirty="0">
                          <a:effectLst/>
                        </a:rPr>
                        <a:t>モータ型式</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3">
                        <a:lumMod val="20000"/>
                        <a:lumOff val="80000"/>
                      </a:schemeClr>
                    </a:solidFill>
                  </a:tcPr>
                </a:tc>
                <a:tc>
                  <a:txBody>
                    <a:bodyPr/>
                    <a:lstStyle/>
                    <a:p>
                      <a:pPr algn="ctr" fontAlgn="ct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540</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3">
                        <a:lumMod val="20000"/>
                        <a:lumOff val="80000"/>
                      </a:schemeClr>
                    </a:solidFill>
                  </a:tcPr>
                </a:tc>
                <a:extLst>
                  <a:ext uri="{0D108BD9-81ED-4DB2-BD59-A6C34878D82A}">
                    <a16:rowId xmlns:a16="http://schemas.microsoft.com/office/drawing/2014/main" val="3508146745"/>
                  </a:ext>
                </a:extLst>
              </a:tr>
              <a:tr h="378042">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ja-JP" altLang="en-US" sz="1600" u="none" strike="noStrike" dirty="0">
                          <a:effectLst/>
                        </a:rPr>
                        <a:t>定格トルク</a:t>
                      </a:r>
                      <a:r>
                        <a:rPr lang="en-US" altLang="ja-JP" sz="1600" u="none" strike="noStrike" dirty="0">
                          <a:effectLst/>
                        </a:rPr>
                        <a:t>[Nm]</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3">
                        <a:lumMod val="20000"/>
                        <a:lumOff val="80000"/>
                      </a:schemeClr>
                    </a:solidFill>
                  </a:tcPr>
                </a:tc>
                <a:tc>
                  <a:txBody>
                    <a:bodyPr/>
                    <a:lstStyle/>
                    <a:p>
                      <a:pPr algn="ctr" fontAlgn="ct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0.026</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3">
                        <a:lumMod val="20000"/>
                        <a:lumOff val="80000"/>
                      </a:schemeClr>
                    </a:solidFill>
                  </a:tcPr>
                </a:tc>
                <a:extLst>
                  <a:ext uri="{0D108BD9-81ED-4DB2-BD59-A6C34878D82A}">
                    <a16:rowId xmlns:a16="http://schemas.microsoft.com/office/drawing/2014/main" val="1898738744"/>
                  </a:ext>
                </a:extLst>
              </a:tr>
              <a:tr h="378042">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ja-JP" altLang="en-US" sz="1600" u="none" strike="noStrike" dirty="0">
                          <a:effectLst/>
                        </a:rPr>
                        <a:t>最大回転数</a:t>
                      </a:r>
                      <a:r>
                        <a:rPr lang="en-US" altLang="ja-JP" sz="1600" u="none" strike="noStrike" dirty="0">
                          <a:effectLst/>
                        </a:rPr>
                        <a:t>[rpm]</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3">
                        <a:lumMod val="20000"/>
                        <a:lumOff val="80000"/>
                      </a:schemeClr>
                    </a:solidFill>
                  </a:tcPr>
                </a:tc>
                <a:tc>
                  <a:txBody>
                    <a:bodyPr/>
                    <a:lstStyle/>
                    <a:p>
                      <a:pPr algn="ctr" fontAlgn="ct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27625</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3">
                        <a:lumMod val="20000"/>
                        <a:lumOff val="80000"/>
                      </a:schemeClr>
                    </a:solidFill>
                  </a:tcPr>
                </a:tc>
                <a:extLst>
                  <a:ext uri="{0D108BD9-81ED-4DB2-BD59-A6C34878D82A}">
                    <a16:rowId xmlns:a16="http://schemas.microsoft.com/office/drawing/2014/main" val="1210008687"/>
                  </a:ext>
                </a:extLst>
              </a:tr>
              <a:tr h="378042">
                <a:tc>
                  <a:txBody>
                    <a:bodyPr/>
                    <a:lstStyle/>
                    <a:p>
                      <a:pPr algn="l" fontAlgn="ct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減速比</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36:1</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971496335"/>
                  </a:ext>
                </a:extLst>
              </a:tr>
              <a:tr h="378042">
                <a:tc>
                  <a:txBody>
                    <a:bodyPr/>
                    <a:lstStyle/>
                    <a:p>
                      <a:pPr algn="l" fontAlgn="ctr"/>
                      <a:r>
                        <a:rPr lang="ja-JP" altLang="en-US" sz="1600" u="none" strike="noStrike" dirty="0">
                          <a:effectLst/>
                        </a:rPr>
                        <a:t>出軸負荷トルク</a:t>
                      </a:r>
                      <a:r>
                        <a:rPr lang="en-US" altLang="ja-JP" sz="1600" u="none" strike="noStrike" dirty="0">
                          <a:effectLst/>
                        </a:rPr>
                        <a:t>[Nm]</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3">
                        <a:lumMod val="20000"/>
                        <a:lumOff val="80000"/>
                      </a:schemeClr>
                    </a:solidFill>
                  </a:tcPr>
                </a:tc>
                <a:tc>
                  <a:txBody>
                    <a:bodyPr/>
                    <a:lstStyle/>
                    <a:p>
                      <a:pPr algn="ctr" fontAlgn="ct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0.3054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3">
                        <a:lumMod val="20000"/>
                        <a:lumOff val="80000"/>
                      </a:schemeClr>
                    </a:solidFill>
                  </a:tcPr>
                </a:tc>
                <a:extLst>
                  <a:ext uri="{0D108BD9-81ED-4DB2-BD59-A6C34878D82A}">
                    <a16:rowId xmlns:a16="http://schemas.microsoft.com/office/drawing/2014/main" val="1049186535"/>
                  </a:ext>
                </a:extLst>
              </a:tr>
              <a:tr h="378042">
                <a:tc>
                  <a:txBody>
                    <a:bodyPr/>
                    <a:lstStyle/>
                    <a:p>
                      <a:pPr algn="l" fontAlgn="ctr"/>
                      <a:r>
                        <a:rPr lang="ja-JP" altLang="en-US" sz="1600" u="none" strike="noStrike" dirty="0">
                          <a:effectLst/>
                        </a:rPr>
                        <a:t>所望回転数</a:t>
                      </a:r>
                      <a:r>
                        <a:rPr lang="en-US" altLang="ja-JP" sz="1600" u="none" strike="noStrike" dirty="0">
                          <a:effectLst/>
                        </a:rPr>
                        <a:t>[rpm]</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350</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394771549"/>
                  </a:ext>
                </a:extLst>
              </a:tr>
            </a:tbl>
          </a:graphicData>
        </a:graphic>
      </p:graphicFrame>
      <p:sp>
        <p:nvSpPr>
          <p:cNvPr id="8" name="テキスト ボックス 7">
            <a:extLst>
              <a:ext uri="{FF2B5EF4-FFF2-40B4-BE49-F238E27FC236}">
                <a16:creationId xmlns:a16="http://schemas.microsoft.com/office/drawing/2014/main" id="{2D86E5FB-8753-4138-8CA9-63512129B6F1}"/>
              </a:ext>
            </a:extLst>
          </p:cNvPr>
          <p:cNvSpPr txBox="1"/>
          <p:nvPr/>
        </p:nvSpPr>
        <p:spPr>
          <a:xfrm>
            <a:off x="141422" y="4534137"/>
            <a:ext cx="1296144" cy="369332"/>
          </a:xfrm>
          <a:prstGeom prst="rect">
            <a:avLst/>
          </a:prstGeom>
          <a:noFill/>
        </p:spPr>
        <p:txBody>
          <a:bodyPr wrap="square" rtlCol="0">
            <a:spAutoFit/>
          </a:bodyPr>
          <a:lstStyle/>
          <a:p>
            <a:r>
              <a:rPr lang="ja-JP" altLang="en-US" dirty="0"/>
              <a:t>モータ④</a:t>
            </a:r>
            <a:endParaRPr kumimoji="1" lang="ja-JP" altLang="en-US" dirty="0"/>
          </a:p>
        </p:txBody>
      </p:sp>
      <p:sp>
        <p:nvSpPr>
          <p:cNvPr id="9" name="テキスト ボックス 8">
            <a:extLst>
              <a:ext uri="{FF2B5EF4-FFF2-40B4-BE49-F238E27FC236}">
                <a16:creationId xmlns:a16="http://schemas.microsoft.com/office/drawing/2014/main" id="{38B90596-39E0-4C7A-A5FA-D30001A94DF5}"/>
              </a:ext>
            </a:extLst>
          </p:cNvPr>
          <p:cNvSpPr txBox="1"/>
          <p:nvPr/>
        </p:nvSpPr>
        <p:spPr>
          <a:xfrm>
            <a:off x="693074" y="3718189"/>
            <a:ext cx="5399751" cy="646331"/>
          </a:xfrm>
          <a:prstGeom prst="rect">
            <a:avLst/>
          </a:prstGeom>
          <a:noFill/>
          <a:ln w="38100">
            <a:solidFill>
              <a:srgbClr val="FF0000"/>
            </a:solidFill>
          </a:ln>
        </p:spPr>
        <p:txBody>
          <a:bodyPr wrap="square" rtlCol="0">
            <a:spAutoFit/>
          </a:bodyPr>
          <a:lstStyle/>
          <a:p>
            <a:r>
              <a:rPr lang="ja-JP" altLang="en-US" dirty="0"/>
              <a:t>安価で軽量な</a:t>
            </a:r>
            <a:r>
              <a:rPr lang="en-US" altLang="ja-JP" dirty="0"/>
              <a:t>380</a:t>
            </a:r>
            <a:r>
              <a:rPr lang="ja-JP" altLang="en-US" dirty="0"/>
              <a:t>モータを採用</a:t>
            </a:r>
            <a:endParaRPr lang="en-US" altLang="ja-JP" dirty="0"/>
          </a:p>
          <a:p>
            <a:r>
              <a:rPr lang="ja-JP" altLang="en-US" dirty="0"/>
              <a:t>トルク、回転数ともに十分</a:t>
            </a:r>
            <a:endParaRPr lang="en-US" altLang="ja-JP" dirty="0"/>
          </a:p>
        </p:txBody>
      </p:sp>
      <p:sp>
        <p:nvSpPr>
          <p:cNvPr id="10" name="テキスト ボックス 9">
            <a:extLst>
              <a:ext uri="{FF2B5EF4-FFF2-40B4-BE49-F238E27FC236}">
                <a16:creationId xmlns:a16="http://schemas.microsoft.com/office/drawing/2014/main" id="{8832977B-B74A-4F1D-97F2-B92AB1F0795D}"/>
              </a:ext>
            </a:extLst>
          </p:cNvPr>
          <p:cNvSpPr txBox="1"/>
          <p:nvPr/>
        </p:nvSpPr>
        <p:spPr>
          <a:xfrm>
            <a:off x="712606" y="7764301"/>
            <a:ext cx="5399751" cy="646331"/>
          </a:xfrm>
          <a:prstGeom prst="rect">
            <a:avLst/>
          </a:prstGeom>
          <a:noFill/>
          <a:ln w="38100">
            <a:solidFill>
              <a:srgbClr val="FF0000"/>
            </a:solidFill>
          </a:ln>
        </p:spPr>
        <p:txBody>
          <a:bodyPr wrap="square" rtlCol="0">
            <a:spAutoFit/>
          </a:bodyPr>
          <a:lstStyle/>
          <a:p>
            <a:r>
              <a:rPr lang="ja-JP" altLang="en-US" dirty="0"/>
              <a:t>安価で出力が十分な</a:t>
            </a:r>
            <a:r>
              <a:rPr lang="en-US" altLang="ja-JP" dirty="0"/>
              <a:t>540</a:t>
            </a:r>
            <a:r>
              <a:rPr lang="ja-JP" altLang="en-US" dirty="0"/>
              <a:t>モータを採用</a:t>
            </a:r>
            <a:endParaRPr lang="en-US" altLang="ja-JP" dirty="0"/>
          </a:p>
          <a:p>
            <a:r>
              <a:rPr lang="ja-JP" altLang="en-US" dirty="0"/>
              <a:t>トルク、回転数ともに十分</a:t>
            </a:r>
            <a:endParaRPr lang="en-US" altLang="ja-JP" dirty="0"/>
          </a:p>
        </p:txBody>
      </p:sp>
    </p:spTree>
    <p:extLst>
      <p:ext uri="{BB962C8B-B14F-4D97-AF65-F5344CB8AC3E}">
        <p14:creationId xmlns:p14="http://schemas.microsoft.com/office/powerpoint/2010/main" val="15113830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タイトル 1">
            <a:extLst>
              <a:ext uri="{FF2B5EF4-FFF2-40B4-BE49-F238E27FC236}">
                <a16:creationId xmlns:a16="http://schemas.microsoft.com/office/drawing/2014/main" id="{D3A42214-9CF6-4F26-A80D-030D1D4CCD8E}"/>
              </a:ext>
            </a:extLst>
          </p:cNvPr>
          <p:cNvSpPr>
            <a:spLocks noGrp="1"/>
          </p:cNvSpPr>
          <p:nvPr>
            <p:ph type="title"/>
          </p:nvPr>
        </p:nvSpPr>
        <p:spPr>
          <a:xfrm>
            <a:off x="0" y="57150"/>
            <a:ext cx="6858000" cy="523875"/>
          </a:xfrm>
        </p:spPr>
        <p:txBody>
          <a:bodyPr/>
          <a:lstStyle/>
          <a:p>
            <a:pPr algn="l" eaLnBrk="1" hangingPunct="1"/>
            <a:r>
              <a:rPr lang="en-US" altLang="ja-JP" sz="2400" u="sng" dirty="0"/>
              <a:t>9.</a:t>
            </a:r>
            <a:r>
              <a:rPr lang="ja-JP" altLang="en-US" sz="2400" u="sng" dirty="0"/>
              <a:t>アピール項目４（モータトルク、エアシリンダ推力）</a:t>
            </a:r>
          </a:p>
        </p:txBody>
      </p:sp>
      <p:sp>
        <p:nvSpPr>
          <p:cNvPr id="4" name="テキスト ボックス 3">
            <a:extLst>
              <a:ext uri="{FF2B5EF4-FFF2-40B4-BE49-F238E27FC236}">
                <a16:creationId xmlns:a16="http://schemas.microsoft.com/office/drawing/2014/main" id="{995F128F-C3BB-492C-B623-5BCD92464DDF}"/>
              </a:ext>
            </a:extLst>
          </p:cNvPr>
          <p:cNvSpPr txBox="1"/>
          <p:nvPr/>
        </p:nvSpPr>
        <p:spPr>
          <a:xfrm>
            <a:off x="133350" y="8957876"/>
            <a:ext cx="5959475" cy="819538"/>
          </a:xfrm>
          <a:prstGeom prst="rect">
            <a:avLst/>
          </a:prstGeom>
          <a:solidFill>
            <a:schemeClr val="bg1"/>
          </a:solidFill>
          <a:ln>
            <a:solidFill>
              <a:srgbClr val="00B050"/>
            </a:solidFill>
          </a:ln>
        </p:spPr>
        <p:txBody>
          <a:bodyPr>
            <a:normAutofit/>
          </a:bodyPr>
          <a:lstStyle/>
          <a:p>
            <a:pPr eaLnBrk="1" hangingPunct="1">
              <a:defRPr/>
            </a:pPr>
            <a:r>
              <a:rPr lang="en-US" altLang="ja-JP" u="sng" dirty="0">
                <a:solidFill>
                  <a:srgbClr val="00B050"/>
                </a:solidFill>
                <a:ea typeface="ＭＳ Ｐゴシック" charset="-128"/>
              </a:rPr>
              <a:t>Check Point</a:t>
            </a:r>
          </a:p>
          <a:p>
            <a:pPr marL="285750" indent="-285750" eaLnBrk="1" hangingPunct="1">
              <a:buFont typeface="Wingdings" panose="05000000000000000000" pitchFamily="2" charset="2"/>
              <a:buChar char="ü"/>
              <a:defRPr/>
            </a:pPr>
            <a:r>
              <a:rPr lang="ja-JP" altLang="en-US" sz="1200" dirty="0">
                <a:solidFill>
                  <a:srgbClr val="00B050"/>
                </a:solidFill>
                <a:ea typeface="ＭＳ Ｐゴシック" charset="-128"/>
              </a:rPr>
              <a:t>目的の動作に対しモータのトルク、回転数、シリンダの推力は余裕代がありますか？</a:t>
            </a:r>
          </a:p>
        </p:txBody>
      </p:sp>
      <p:sp>
        <p:nvSpPr>
          <p:cNvPr id="22532" name="スライド番号プレースホルダー 1">
            <a:extLst>
              <a:ext uri="{FF2B5EF4-FFF2-40B4-BE49-F238E27FC236}">
                <a16:creationId xmlns:a16="http://schemas.microsoft.com/office/drawing/2014/main" id="{741AAFE6-F956-4EBD-A7E7-76C7094FFDD5}"/>
              </a:ext>
            </a:extLst>
          </p:cNvPr>
          <p:cNvSpPr>
            <a:spLocks noGrp="1" noChangeArrowheads="1"/>
          </p:cNvSpPr>
          <p:nvPr>
            <p:ph type="sldNum" sz="quarter" idx="12"/>
          </p:nvPr>
        </p:nvSpPr>
        <p:spPr bwMode="auto">
          <a:xfrm>
            <a:off x="5224463" y="9321800"/>
            <a:ext cx="1600200" cy="527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fld id="{C9ABF85F-95E4-46AA-B99A-46C9AE24AEF2}" type="slidenum">
              <a:rPr lang="ja-JP" altLang="en-US" sz="4400" b="1" smtClean="0">
                <a:solidFill>
                  <a:srgbClr val="898989"/>
                </a:solidFill>
              </a:rPr>
              <a:pPr>
                <a:spcBef>
                  <a:spcPct val="0"/>
                </a:spcBef>
                <a:buFontTx/>
                <a:buNone/>
              </a:pPr>
              <a:t>23</a:t>
            </a:fld>
            <a:endParaRPr lang="ja-JP" altLang="en-US" sz="4400" b="1">
              <a:solidFill>
                <a:srgbClr val="898989"/>
              </a:solidFill>
            </a:endParaRPr>
          </a:p>
        </p:txBody>
      </p:sp>
      <p:sp>
        <p:nvSpPr>
          <p:cNvPr id="3" name="テキスト ボックス 2">
            <a:extLst>
              <a:ext uri="{FF2B5EF4-FFF2-40B4-BE49-F238E27FC236}">
                <a16:creationId xmlns:a16="http://schemas.microsoft.com/office/drawing/2014/main" id="{92533F84-D17A-447A-886B-4040DE431193}"/>
              </a:ext>
            </a:extLst>
          </p:cNvPr>
          <p:cNvSpPr txBox="1"/>
          <p:nvPr/>
        </p:nvSpPr>
        <p:spPr>
          <a:xfrm>
            <a:off x="133350" y="578793"/>
            <a:ext cx="1296144" cy="369332"/>
          </a:xfrm>
          <a:prstGeom prst="rect">
            <a:avLst/>
          </a:prstGeom>
          <a:noFill/>
        </p:spPr>
        <p:txBody>
          <a:bodyPr wrap="square" rtlCol="0">
            <a:spAutoFit/>
          </a:bodyPr>
          <a:lstStyle/>
          <a:p>
            <a:r>
              <a:rPr lang="ja-JP" altLang="en-US" dirty="0"/>
              <a:t>モータ⑤</a:t>
            </a:r>
            <a:endParaRPr kumimoji="1" lang="ja-JP" altLang="en-US" dirty="0"/>
          </a:p>
        </p:txBody>
      </p:sp>
      <p:graphicFrame>
        <p:nvGraphicFramePr>
          <p:cNvPr id="7" name="表 6">
            <a:extLst>
              <a:ext uri="{FF2B5EF4-FFF2-40B4-BE49-F238E27FC236}">
                <a16:creationId xmlns:a16="http://schemas.microsoft.com/office/drawing/2014/main" id="{3B78C731-CBD6-4F28-A2E6-1AF635A2A0BC}"/>
              </a:ext>
            </a:extLst>
          </p:cNvPr>
          <p:cNvGraphicFramePr>
            <a:graphicFrameLocks noGrp="1"/>
          </p:cNvGraphicFramePr>
          <p:nvPr>
            <p:extLst>
              <p:ext uri="{D42A27DB-BD31-4B8C-83A1-F6EECF244321}">
                <p14:modId xmlns:p14="http://schemas.microsoft.com/office/powerpoint/2010/main" val="2823849308"/>
              </p:ext>
            </p:extLst>
          </p:nvPr>
        </p:nvGraphicFramePr>
        <p:xfrm>
          <a:off x="660400" y="972487"/>
          <a:ext cx="5432425" cy="2646294"/>
        </p:xfrm>
        <a:graphic>
          <a:graphicData uri="http://schemas.openxmlformats.org/drawingml/2006/table">
            <a:tbl>
              <a:tblPr>
                <a:tableStyleId>{5C22544A-7EE6-4342-B048-85BDC9FD1C3A}</a:tableStyleId>
              </a:tblPr>
              <a:tblGrid>
                <a:gridCol w="1760489">
                  <a:extLst>
                    <a:ext uri="{9D8B030D-6E8A-4147-A177-3AD203B41FA5}">
                      <a16:colId xmlns:a16="http://schemas.microsoft.com/office/drawing/2014/main" val="1041427521"/>
                    </a:ext>
                  </a:extLst>
                </a:gridCol>
                <a:gridCol w="3671936">
                  <a:extLst>
                    <a:ext uri="{9D8B030D-6E8A-4147-A177-3AD203B41FA5}">
                      <a16:colId xmlns:a16="http://schemas.microsoft.com/office/drawing/2014/main" val="959493099"/>
                    </a:ext>
                  </a:extLst>
                </a:gridCol>
              </a:tblGrid>
              <a:tr h="378042">
                <a:tc>
                  <a:txBody>
                    <a:bodyPr/>
                    <a:lstStyle/>
                    <a:p>
                      <a:pPr algn="l" fontAlgn="ctr"/>
                      <a:r>
                        <a:rPr lang="ja-JP" altLang="en-US" sz="1600" u="none" strike="noStrike" dirty="0">
                          <a:effectLst/>
                        </a:rPr>
                        <a:t>使用用途</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3">
                        <a:lumMod val="20000"/>
                        <a:lumOff val="80000"/>
                      </a:schemeClr>
                    </a:solidFill>
                  </a:tcPr>
                </a:tc>
                <a:tc>
                  <a:txBody>
                    <a:bodyPr/>
                    <a:lstStyle/>
                    <a:p>
                      <a:pPr algn="ctr" fontAlgn="ct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ロボット回転</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3">
                        <a:lumMod val="20000"/>
                        <a:lumOff val="80000"/>
                      </a:schemeClr>
                    </a:solidFill>
                  </a:tcPr>
                </a:tc>
                <a:extLst>
                  <a:ext uri="{0D108BD9-81ED-4DB2-BD59-A6C34878D82A}">
                    <a16:rowId xmlns:a16="http://schemas.microsoft.com/office/drawing/2014/main" val="1015937943"/>
                  </a:ext>
                </a:extLst>
              </a:tr>
              <a:tr h="378042">
                <a:tc>
                  <a:txBody>
                    <a:bodyPr/>
                    <a:lstStyle/>
                    <a:p>
                      <a:pPr algn="l" fontAlgn="ctr"/>
                      <a:r>
                        <a:rPr lang="ja-JP" altLang="en-US" sz="1600" u="none" strike="noStrike" dirty="0">
                          <a:effectLst/>
                        </a:rPr>
                        <a:t>モータ型式</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3">
                        <a:lumMod val="20000"/>
                        <a:lumOff val="80000"/>
                      </a:schemeClr>
                    </a:solidFill>
                  </a:tcPr>
                </a:tc>
                <a:tc>
                  <a:txBody>
                    <a:bodyPr/>
                    <a:lstStyle/>
                    <a:p>
                      <a:pPr algn="ctr" fontAlgn="ct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540</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3">
                        <a:lumMod val="20000"/>
                        <a:lumOff val="80000"/>
                      </a:schemeClr>
                    </a:solidFill>
                  </a:tcPr>
                </a:tc>
                <a:extLst>
                  <a:ext uri="{0D108BD9-81ED-4DB2-BD59-A6C34878D82A}">
                    <a16:rowId xmlns:a16="http://schemas.microsoft.com/office/drawing/2014/main" val="3508146745"/>
                  </a:ext>
                </a:extLst>
              </a:tr>
              <a:tr h="378042">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ja-JP" altLang="en-US" sz="1600" u="none" strike="noStrike" dirty="0">
                          <a:effectLst/>
                        </a:rPr>
                        <a:t>定格トルク</a:t>
                      </a:r>
                      <a:r>
                        <a:rPr lang="en-US" altLang="ja-JP" sz="1600" u="none" strike="noStrike" dirty="0">
                          <a:effectLst/>
                        </a:rPr>
                        <a:t>[Nm]</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3">
                        <a:lumMod val="20000"/>
                        <a:lumOff val="80000"/>
                      </a:schemeClr>
                    </a:solidFill>
                  </a:tcPr>
                </a:tc>
                <a:tc>
                  <a:txBody>
                    <a:bodyPr/>
                    <a:lstStyle/>
                    <a:p>
                      <a:pPr algn="ctr" fontAlgn="ct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0.026</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3">
                        <a:lumMod val="20000"/>
                        <a:lumOff val="80000"/>
                      </a:schemeClr>
                    </a:solidFill>
                  </a:tcPr>
                </a:tc>
                <a:extLst>
                  <a:ext uri="{0D108BD9-81ED-4DB2-BD59-A6C34878D82A}">
                    <a16:rowId xmlns:a16="http://schemas.microsoft.com/office/drawing/2014/main" val="1898738744"/>
                  </a:ext>
                </a:extLst>
              </a:tr>
              <a:tr h="378042">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ja-JP" altLang="en-US" sz="1600" u="none" strike="noStrike" dirty="0">
                          <a:effectLst/>
                        </a:rPr>
                        <a:t>最大回転数</a:t>
                      </a:r>
                      <a:r>
                        <a:rPr lang="en-US" altLang="ja-JP" sz="1600" u="none" strike="noStrike" dirty="0">
                          <a:effectLst/>
                        </a:rPr>
                        <a:t>[rpm]</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3">
                        <a:lumMod val="20000"/>
                        <a:lumOff val="80000"/>
                      </a:schemeClr>
                    </a:solidFill>
                  </a:tcPr>
                </a:tc>
                <a:tc>
                  <a:txBody>
                    <a:bodyPr/>
                    <a:lstStyle/>
                    <a:p>
                      <a:pPr algn="ctr" fontAlgn="ct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27625</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3">
                        <a:lumMod val="20000"/>
                        <a:lumOff val="80000"/>
                      </a:schemeClr>
                    </a:solidFill>
                  </a:tcPr>
                </a:tc>
                <a:extLst>
                  <a:ext uri="{0D108BD9-81ED-4DB2-BD59-A6C34878D82A}">
                    <a16:rowId xmlns:a16="http://schemas.microsoft.com/office/drawing/2014/main" val="1210008687"/>
                  </a:ext>
                </a:extLst>
              </a:tr>
              <a:tr h="378042">
                <a:tc>
                  <a:txBody>
                    <a:bodyPr/>
                    <a:lstStyle/>
                    <a:p>
                      <a:pPr algn="l" fontAlgn="ct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減速比</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75:1</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971496335"/>
                  </a:ext>
                </a:extLst>
              </a:tr>
              <a:tr h="378042">
                <a:tc>
                  <a:txBody>
                    <a:bodyPr/>
                    <a:lstStyle/>
                    <a:p>
                      <a:pPr algn="l" fontAlgn="ctr"/>
                      <a:r>
                        <a:rPr lang="ja-JP" altLang="en-US" sz="1600" u="none" strike="noStrike" dirty="0">
                          <a:effectLst/>
                        </a:rPr>
                        <a:t>出軸負荷トルク</a:t>
                      </a:r>
                      <a:r>
                        <a:rPr lang="en-US" altLang="ja-JP" sz="1600" u="none" strike="noStrike" dirty="0">
                          <a:effectLst/>
                        </a:rPr>
                        <a:t>[Nm]</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3">
                        <a:lumMod val="20000"/>
                        <a:lumOff val="80000"/>
                      </a:schemeClr>
                    </a:solidFill>
                  </a:tcPr>
                </a:tc>
                <a:tc>
                  <a:txBody>
                    <a:bodyPr/>
                    <a:lstStyle/>
                    <a:p>
                      <a:pPr algn="ctr" fontAlgn="ct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9.806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3">
                        <a:lumMod val="20000"/>
                        <a:lumOff val="80000"/>
                      </a:schemeClr>
                    </a:solidFill>
                  </a:tcPr>
                </a:tc>
                <a:extLst>
                  <a:ext uri="{0D108BD9-81ED-4DB2-BD59-A6C34878D82A}">
                    <a16:rowId xmlns:a16="http://schemas.microsoft.com/office/drawing/2014/main" val="1049186535"/>
                  </a:ext>
                </a:extLst>
              </a:tr>
              <a:tr h="378042">
                <a:tc>
                  <a:txBody>
                    <a:bodyPr/>
                    <a:lstStyle/>
                    <a:p>
                      <a:pPr algn="l" fontAlgn="ctr"/>
                      <a:r>
                        <a:rPr lang="ja-JP" altLang="en-US" sz="1600" u="none" strike="noStrike" dirty="0">
                          <a:effectLst/>
                        </a:rPr>
                        <a:t>所望回転数</a:t>
                      </a:r>
                      <a:r>
                        <a:rPr lang="en-US" altLang="ja-JP" sz="1600" u="none" strike="noStrike" dirty="0">
                          <a:effectLst/>
                        </a:rPr>
                        <a:t>[rpm]</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150</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394771549"/>
                  </a:ext>
                </a:extLst>
              </a:tr>
            </a:tbl>
          </a:graphicData>
        </a:graphic>
      </p:graphicFrame>
      <p:sp>
        <p:nvSpPr>
          <p:cNvPr id="8" name="テキスト ボックス 7">
            <a:extLst>
              <a:ext uri="{FF2B5EF4-FFF2-40B4-BE49-F238E27FC236}">
                <a16:creationId xmlns:a16="http://schemas.microsoft.com/office/drawing/2014/main" id="{FAE67DA1-7928-43F5-88A5-9EBAE3B411D8}"/>
              </a:ext>
            </a:extLst>
          </p:cNvPr>
          <p:cNvSpPr txBox="1"/>
          <p:nvPr/>
        </p:nvSpPr>
        <p:spPr>
          <a:xfrm>
            <a:off x="660400" y="3782172"/>
            <a:ext cx="5399751" cy="646331"/>
          </a:xfrm>
          <a:prstGeom prst="rect">
            <a:avLst/>
          </a:prstGeom>
          <a:noFill/>
          <a:ln w="38100">
            <a:solidFill>
              <a:srgbClr val="FF0000"/>
            </a:solidFill>
          </a:ln>
        </p:spPr>
        <p:txBody>
          <a:bodyPr wrap="square" rtlCol="0">
            <a:spAutoFit/>
          </a:bodyPr>
          <a:lstStyle/>
          <a:p>
            <a:r>
              <a:rPr lang="ja-JP" altLang="en-US" dirty="0"/>
              <a:t>安価で出力が十分な</a:t>
            </a:r>
            <a:r>
              <a:rPr lang="en-US" altLang="ja-JP" dirty="0"/>
              <a:t>540</a:t>
            </a:r>
            <a:r>
              <a:rPr lang="ja-JP" altLang="en-US" dirty="0"/>
              <a:t>モータを採用</a:t>
            </a:r>
            <a:endParaRPr lang="en-US" altLang="ja-JP" dirty="0"/>
          </a:p>
          <a:p>
            <a:r>
              <a:rPr lang="ja-JP" altLang="en-US" dirty="0"/>
              <a:t>トルク、回転数ともに十分</a:t>
            </a:r>
            <a:endParaRPr lang="en-US" altLang="ja-JP" dirty="0"/>
          </a:p>
        </p:txBody>
      </p:sp>
    </p:spTree>
    <p:extLst>
      <p:ext uri="{BB962C8B-B14F-4D97-AF65-F5344CB8AC3E}">
        <p14:creationId xmlns:p14="http://schemas.microsoft.com/office/powerpoint/2010/main" val="32897693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タイトル 1">
            <a:extLst>
              <a:ext uri="{FF2B5EF4-FFF2-40B4-BE49-F238E27FC236}">
                <a16:creationId xmlns:a16="http://schemas.microsoft.com/office/drawing/2014/main" id="{D3A42214-9CF6-4F26-A80D-030D1D4CCD8E}"/>
              </a:ext>
            </a:extLst>
          </p:cNvPr>
          <p:cNvSpPr>
            <a:spLocks noGrp="1"/>
          </p:cNvSpPr>
          <p:nvPr>
            <p:ph type="title"/>
          </p:nvPr>
        </p:nvSpPr>
        <p:spPr>
          <a:xfrm>
            <a:off x="0" y="57150"/>
            <a:ext cx="6858000" cy="523875"/>
          </a:xfrm>
        </p:spPr>
        <p:txBody>
          <a:bodyPr/>
          <a:lstStyle/>
          <a:p>
            <a:pPr algn="l" eaLnBrk="1" hangingPunct="1"/>
            <a:r>
              <a:rPr lang="en-US" altLang="ja-JP" sz="2400" u="sng" dirty="0"/>
              <a:t>9.</a:t>
            </a:r>
            <a:r>
              <a:rPr lang="ja-JP" altLang="en-US" sz="2400" u="sng" dirty="0"/>
              <a:t>アピール項目</a:t>
            </a:r>
            <a:r>
              <a:rPr lang="en-US" altLang="ja-JP" sz="2400" u="sng" dirty="0"/>
              <a:t>5</a:t>
            </a:r>
            <a:r>
              <a:rPr lang="ja-JP" altLang="en-US" sz="2400" u="sng" dirty="0"/>
              <a:t>（回路設計）</a:t>
            </a:r>
          </a:p>
        </p:txBody>
      </p:sp>
      <p:sp>
        <p:nvSpPr>
          <p:cNvPr id="22532" name="スライド番号プレースホルダー 1">
            <a:extLst>
              <a:ext uri="{FF2B5EF4-FFF2-40B4-BE49-F238E27FC236}">
                <a16:creationId xmlns:a16="http://schemas.microsoft.com/office/drawing/2014/main" id="{741AAFE6-F956-4EBD-A7E7-76C7094FFDD5}"/>
              </a:ext>
            </a:extLst>
          </p:cNvPr>
          <p:cNvSpPr>
            <a:spLocks noGrp="1" noChangeArrowheads="1"/>
          </p:cNvSpPr>
          <p:nvPr>
            <p:ph type="sldNum" sz="quarter" idx="12"/>
          </p:nvPr>
        </p:nvSpPr>
        <p:spPr bwMode="auto">
          <a:xfrm>
            <a:off x="5224463" y="9321800"/>
            <a:ext cx="1600200" cy="527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fld id="{C9ABF85F-95E4-46AA-B99A-46C9AE24AEF2}" type="slidenum">
              <a:rPr lang="ja-JP" altLang="en-US" sz="4400" b="1" smtClean="0">
                <a:solidFill>
                  <a:srgbClr val="898989"/>
                </a:solidFill>
              </a:rPr>
              <a:pPr>
                <a:spcBef>
                  <a:spcPct val="0"/>
                </a:spcBef>
                <a:buFontTx/>
                <a:buNone/>
              </a:pPr>
              <a:t>24</a:t>
            </a:fld>
            <a:endParaRPr lang="ja-JP" altLang="en-US" sz="4400" b="1">
              <a:solidFill>
                <a:srgbClr val="898989"/>
              </a:solidFill>
            </a:endParaRPr>
          </a:p>
        </p:txBody>
      </p:sp>
      <p:sp>
        <p:nvSpPr>
          <p:cNvPr id="5" name="正方形/長方形 4">
            <a:extLst>
              <a:ext uri="{FF2B5EF4-FFF2-40B4-BE49-F238E27FC236}">
                <a16:creationId xmlns:a16="http://schemas.microsoft.com/office/drawing/2014/main" id="{7E1A5C79-97B3-473E-80BE-E3343F94C887}"/>
              </a:ext>
            </a:extLst>
          </p:cNvPr>
          <p:cNvSpPr/>
          <p:nvPr/>
        </p:nvSpPr>
        <p:spPr>
          <a:xfrm>
            <a:off x="-1" y="0"/>
            <a:ext cx="6824664" cy="99060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en-US" altLang="ja-JP" dirty="0"/>
          </a:p>
          <a:p>
            <a:endParaRPr lang="en-US" altLang="ja-JP" dirty="0"/>
          </a:p>
          <a:p>
            <a:endParaRPr kumimoji="1" lang="en-US" altLang="ja-JP" dirty="0"/>
          </a:p>
          <a:p>
            <a:r>
              <a:rPr lang="ja-JP" altLang="en-US" dirty="0"/>
              <a:t>　</a:t>
            </a:r>
            <a:r>
              <a:rPr lang="ja-JP" altLang="en-US" dirty="0">
                <a:solidFill>
                  <a:schemeClr val="tx1"/>
                </a:solidFill>
              </a:rPr>
              <a:t>今回、モータ仕様として、</a:t>
            </a:r>
            <a:endParaRPr lang="en-US" altLang="ja-JP" dirty="0">
              <a:solidFill>
                <a:schemeClr val="tx1"/>
              </a:solidFill>
            </a:endParaRPr>
          </a:p>
          <a:p>
            <a:r>
              <a:rPr kumimoji="1" lang="ja-JP" altLang="en-US" dirty="0">
                <a:solidFill>
                  <a:schemeClr val="tx1"/>
                </a:solidFill>
              </a:rPr>
              <a:t>　　・モータ＋ポテンショメータ：</a:t>
            </a:r>
            <a:r>
              <a:rPr kumimoji="1" lang="en-US" altLang="ja-JP" dirty="0">
                <a:solidFill>
                  <a:schemeClr val="tx1"/>
                </a:solidFill>
              </a:rPr>
              <a:t>3</a:t>
            </a:r>
            <a:r>
              <a:rPr kumimoji="1" lang="ja-JP" altLang="en-US" dirty="0">
                <a:solidFill>
                  <a:schemeClr val="tx1"/>
                </a:solidFill>
              </a:rPr>
              <a:t>か所</a:t>
            </a:r>
            <a:endParaRPr kumimoji="1" lang="en-US" altLang="ja-JP" dirty="0">
              <a:solidFill>
                <a:schemeClr val="tx1"/>
              </a:solidFill>
            </a:endParaRPr>
          </a:p>
          <a:p>
            <a:r>
              <a:rPr lang="ja-JP" altLang="en-US" dirty="0">
                <a:solidFill>
                  <a:schemeClr val="tx1"/>
                </a:solidFill>
              </a:rPr>
              <a:t>　　・モータ＋エンコーダ＋リミットスイッチ（初期位置設定用）：</a:t>
            </a:r>
            <a:r>
              <a:rPr lang="en-US" altLang="ja-JP" dirty="0">
                <a:solidFill>
                  <a:schemeClr val="tx1"/>
                </a:solidFill>
              </a:rPr>
              <a:t>2</a:t>
            </a:r>
            <a:r>
              <a:rPr lang="ja-JP" altLang="en-US" dirty="0">
                <a:solidFill>
                  <a:schemeClr val="tx1"/>
                </a:solidFill>
              </a:rPr>
              <a:t>か所</a:t>
            </a:r>
            <a:endParaRPr lang="en-US" altLang="ja-JP" dirty="0">
              <a:solidFill>
                <a:schemeClr val="tx1"/>
              </a:solidFill>
            </a:endParaRPr>
          </a:p>
          <a:p>
            <a:r>
              <a:rPr lang="ja-JP" altLang="en-US" dirty="0">
                <a:solidFill>
                  <a:schemeClr val="tx1"/>
                </a:solidFill>
              </a:rPr>
              <a:t>　となっている。これに合わせた入出力環境のメインボードを</a:t>
            </a:r>
            <a:br>
              <a:rPr lang="en-US" altLang="ja-JP" dirty="0">
                <a:solidFill>
                  <a:schemeClr val="tx1"/>
                </a:solidFill>
              </a:rPr>
            </a:br>
            <a:r>
              <a:rPr lang="ja-JP" altLang="en-US" dirty="0">
                <a:solidFill>
                  <a:schemeClr val="tx1"/>
                </a:solidFill>
              </a:rPr>
              <a:t>　設計した。本基板は、</a:t>
            </a:r>
            <a:r>
              <a:rPr lang="en-US" altLang="ja-JP" dirty="0">
                <a:solidFill>
                  <a:schemeClr val="tx1"/>
                </a:solidFill>
              </a:rPr>
              <a:t>PCB</a:t>
            </a:r>
            <a:r>
              <a:rPr lang="ja-JP" altLang="en-US" dirty="0">
                <a:solidFill>
                  <a:schemeClr val="tx1"/>
                </a:solidFill>
              </a:rPr>
              <a:t>として中国へ発注を行い、部品を</a:t>
            </a:r>
            <a:endParaRPr lang="en-US" altLang="ja-JP" dirty="0">
              <a:solidFill>
                <a:schemeClr val="tx1"/>
              </a:solidFill>
            </a:endParaRPr>
          </a:p>
          <a:p>
            <a:r>
              <a:rPr lang="ja-JP" altLang="en-US" dirty="0">
                <a:solidFill>
                  <a:schemeClr val="tx1"/>
                </a:solidFill>
              </a:rPr>
              <a:t>　はんだ付けしてプログラム作成して動作させる予定である。</a:t>
            </a:r>
            <a:endParaRPr lang="en-US" altLang="ja-JP" dirty="0">
              <a:solidFill>
                <a:schemeClr val="tx1"/>
              </a:solidFill>
            </a:endParaRPr>
          </a:p>
          <a:p>
            <a:r>
              <a:rPr lang="ja-JP" altLang="en-US" dirty="0">
                <a:solidFill>
                  <a:schemeClr val="tx1"/>
                </a:solidFill>
              </a:rPr>
              <a:t>　メインマイコンとして、</a:t>
            </a:r>
            <a:r>
              <a:rPr lang="en-US" altLang="ja-JP" dirty="0">
                <a:solidFill>
                  <a:schemeClr val="tx1"/>
                </a:solidFill>
              </a:rPr>
              <a:t>STM32F446RET6</a:t>
            </a:r>
            <a:r>
              <a:rPr lang="ja-JP" altLang="en-US" dirty="0">
                <a:solidFill>
                  <a:schemeClr val="tx1"/>
                </a:solidFill>
              </a:rPr>
              <a:t>を用いた。</a:t>
            </a:r>
            <a:endParaRPr lang="en-US" altLang="ja-JP" dirty="0">
              <a:solidFill>
                <a:schemeClr val="tx1"/>
              </a:solidFill>
            </a:endParaRPr>
          </a:p>
          <a:p>
            <a:endParaRPr lang="en-US" altLang="ja-JP" dirty="0">
              <a:solidFill>
                <a:schemeClr val="tx1"/>
              </a:solidFill>
            </a:endParaRPr>
          </a:p>
          <a:p>
            <a:r>
              <a:rPr lang="ja-JP" altLang="en-US" dirty="0">
                <a:solidFill>
                  <a:schemeClr val="tx1"/>
                </a:solidFill>
              </a:rPr>
              <a:t>　コントローラは</a:t>
            </a:r>
            <a:r>
              <a:rPr lang="en-US" altLang="ja-JP" dirty="0">
                <a:solidFill>
                  <a:schemeClr val="tx1"/>
                </a:solidFill>
              </a:rPr>
              <a:t>PS4 dualshock4 </a:t>
            </a:r>
            <a:r>
              <a:rPr lang="ja-JP" altLang="en-US" dirty="0">
                <a:solidFill>
                  <a:schemeClr val="tx1"/>
                </a:solidFill>
              </a:rPr>
              <a:t>を用いた。</a:t>
            </a:r>
            <a:endParaRPr lang="en-US" altLang="ja-JP" dirty="0">
              <a:solidFill>
                <a:schemeClr val="tx1"/>
              </a:solidFill>
            </a:endParaRPr>
          </a:p>
          <a:p>
            <a:r>
              <a:rPr lang="ja-JP" altLang="en-US" dirty="0">
                <a:solidFill>
                  <a:schemeClr val="tx1"/>
                </a:solidFill>
              </a:rPr>
              <a:t>　コントローラ受信部は、</a:t>
            </a:r>
            <a:r>
              <a:rPr lang="en-US" altLang="ja-JP" dirty="0">
                <a:solidFill>
                  <a:schemeClr val="tx1"/>
                </a:solidFill>
              </a:rPr>
              <a:t>ATmega328P-AU</a:t>
            </a:r>
            <a:r>
              <a:rPr lang="ja-JP" altLang="en-US" dirty="0">
                <a:solidFill>
                  <a:schemeClr val="tx1"/>
                </a:solidFill>
              </a:rPr>
              <a:t>＋</a:t>
            </a:r>
            <a:r>
              <a:rPr lang="en-US" altLang="ja-JP" dirty="0">
                <a:solidFill>
                  <a:schemeClr val="tx1"/>
                </a:solidFill>
              </a:rPr>
              <a:t>USB</a:t>
            </a:r>
            <a:r>
              <a:rPr lang="ja-JP" altLang="en-US" dirty="0">
                <a:solidFill>
                  <a:schemeClr val="tx1"/>
                </a:solidFill>
              </a:rPr>
              <a:t>ホストシールドにて</a:t>
            </a:r>
            <a:br>
              <a:rPr lang="en-US" altLang="ja-JP" dirty="0">
                <a:solidFill>
                  <a:schemeClr val="tx1"/>
                </a:solidFill>
              </a:rPr>
            </a:br>
            <a:r>
              <a:rPr lang="ja-JP" altLang="en-US" dirty="0">
                <a:solidFill>
                  <a:schemeClr val="tx1"/>
                </a:solidFill>
              </a:rPr>
              <a:t>　作成した。コントローラ受信部とメインマイコンの通信には</a:t>
            </a:r>
            <a:br>
              <a:rPr lang="en-US" altLang="ja-JP" dirty="0">
                <a:solidFill>
                  <a:schemeClr val="tx1"/>
                </a:solidFill>
              </a:rPr>
            </a:br>
            <a:r>
              <a:rPr lang="ja-JP" altLang="en-US" dirty="0">
                <a:solidFill>
                  <a:schemeClr val="tx1"/>
                </a:solidFill>
              </a:rPr>
              <a:t>　</a:t>
            </a:r>
            <a:r>
              <a:rPr lang="en-US" altLang="ja-JP" dirty="0">
                <a:solidFill>
                  <a:schemeClr val="tx1"/>
                </a:solidFill>
              </a:rPr>
              <a:t>CAN</a:t>
            </a:r>
            <a:r>
              <a:rPr lang="ja-JP" altLang="en-US" dirty="0">
                <a:solidFill>
                  <a:schemeClr val="tx1"/>
                </a:solidFill>
              </a:rPr>
              <a:t>通信を用いた。</a:t>
            </a:r>
            <a:endParaRPr lang="en-US" altLang="ja-JP" dirty="0">
              <a:solidFill>
                <a:schemeClr val="tx1"/>
              </a:solidFill>
            </a:endParaRPr>
          </a:p>
          <a:p>
            <a:endParaRPr lang="en-US" altLang="ja-JP" dirty="0">
              <a:solidFill>
                <a:schemeClr val="tx1"/>
              </a:solidFill>
            </a:endParaRPr>
          </a:p>
          <a:p>
            <a:r>
              <a:rPr lang="ja-JP" altLang="en-US" dirty="0">
                <a:solidFill>
                  <a:schemeClr val="tx1"/>
                </a:solidFill>
              </a:rPr>
              <a:t>　モータドライバは</a:t>
            </a:r>
            <a:r>
              <a:rPr lang="en-US" altLang="ja-JP" dirty="0">
                <a:solidFill>
                  <a:schemeClr val="tx1"/>
                </a:solidFill>
              </a:rPr>
              <a:t>IBT-2</a:t>
            </a:r>
            <a:r>
              <a:rPr lang="ja-JP" altLang="en-US" dirty="0">
                <a:solidFill>
                  <a:schemeClr val="tx1"/>
                </a:solidFill>
              </a:rPr>
              <a:t>（</a:t>
            </a:r>
            <a:r>
              <a:rPr lang="en-US" altLang="ja-JP" dirty="0">
                <a:solidFill>
                  <a:schemeClr val="tx1"/>
                </a:solidFill>
              </a:rPr>
              <a:t>5.5V-27V,43A(</a:t>
            </a:r>
            <a:r>
              <a:rPr lang="ja-JP" altLang="en-US" dirty="0">
                <a:solidFill>
                  <a:schemeClr val="tx1"/>
                </a:solidFill>
              </a:rPr>
              <a:t>ピーク</a:t>
            </a:r>
            <a:r>
              <a:rPr lang="en-US" altLang="ja-JP" dirty="0">
                <a:solidFill>
                  <a:schemeClr val="tx1"/>
                </a:solidFill>
              </a:rPr>
              <a:t>100A)</a:t>
            </a:r>
            <a:r>
              <a:rPr lang="ja-JP" altLang="en-US" dirty="0">
                <a:solidFill>
                  <a:schemeClr val="tx1"/>
                </a:solidFill>
              </a:rPr>
              <a:t>）を採用した。</a:t>
            </a:r>
            <a:endParaRPr lang="en-US" altLang="ja-JP" dirty="0">
              <a:solidFill>
                <a:schemeClr val="tx1"/>
              </a:solidFill>
            </a:endParaRPr>
          </a:p>
          <a:p>
            <a:endParaRPr lang="en-US" altLang="ja-JP" dirty="0">
              <a:solidFill>
                <a:schemeClr val="tx1"/>
              </a:solidFill>
            </a:endParaRPr>
          </a:p>
          <a:p>
            <a:r>
              <a:rPr lang="ja-JP" altLang="en-US" dirty="0">
                <a:solidFill>
                  <a:schemeClr val="tx1"/>
                </a:solidFill>
              </a:rPr>
              <a:t>　</a:t>
            </a:r>
            <a:endParaRPr lang="en-US" altLang="ja-JP" dirty="0">
              <a:solidFill>
                <a:schemeClr val="tx1"/>
              </a:solidFill>
            </a:endParaRPr>
          </a:p>
          <a:p>
            <a:r>
              <a:rPr lang="ja-JP" altLang="en-US" dirty="0">
                <a:solidFill>
                  <a:schemeClr val="tx1"/>
                </a:solidFill>
              </a:rPr>
              <a:t>　＜搭載機能＞</a:t>
            </a:r>
            <a:endParaRPr lang="en-US" altLang="ja-JP" dirty="0">
              <a:solidFill>
                <a:schemeClr val="tx1"/>
              </a:solidFill>
            </a:endParaRPr>
          </a:p>
          <a:p>
            <a:endParaRPr lang="en-US" altLang="ja-JP" dirty="0">
              <a:solidFill>
                <a:schemeClr val="tx1"/>
              </a:solidFill>
            </a:endParaRPr>
          </a:p>
          <a:p>
            <a:r>
              <a:rPr lang="ja-JP" altLang="en-US" dirty="0">
                <a:solidFill>
                  <a:schemeClr val="tx1"/>
                </a:solidFill>
              </a:rPr>
              <a:t>　</a:t>
            </a:r>
            <a:r>
              <a:rPr lang="en-US" altLang="ja-JP" dirty="0">
                <a:solidFill>
                  <a:schemeClr val="tx1"/>
                </a:solidFill>
              </a:rPr>
              <a:t>CAN</a:t>
            </a:r>
            <a:r>
              <a:rPr lang="ja-JP" altLang="en-US" dirty="0">
                <a:solidFill>
                  <a:schemeClr val="tx1"/>
                </a:solidFill>
              </a:rPr>
              <a:t>通信</a:t>
            </a:r>
            <a:r>
              <a:rPr lang="en-US" altLang="ja-JP" dirty="0">
                <a:solidFill>
                  <a:schemeClr val="tx1"/>
                </a:solidFill>
              </a:rPr>
              <a:t>x1</a:t>
            </a:r>
            <a:br>
              <a:rPr lang="en-US" altLang="ja-JP" dirty="0">
                <a:solidFill>
                  <a:schemeClr val="tx1"/>
                </a:solidFill>
              </a:rPr>
            </a:br>
            <a:r>
              <a:rPr lang="ja-JP" altLang="en-US" dirty="0">
                <a:solidFill>
                  <a:schemeClr val="tx1"/>
                </a:solidFill>
              </a:rPr>
              <a:t>　（メインマイコン</a:t>
            </a:r>
            <a:r>
              <a:rPr lang="en-US" altLang="ja-JP" dirty="0">
                <a:solidFill>
                  <a:schemeClr val="tx1"/>
                </a:solidFill>
              </a:rPr>
              <a:t>&lt;--&gt;</a:t>
            </a:r>
            <a:r>
              <a:rPr lang="ja-JP" altLang="en-US" dirty="0">
                <a:solidFill>
                  <a:schemeClr val="tx1"/>
                </a:solidFill>
              </a:rPr>
              <a:t>コントローラ受信部</a:t>
            </a:r>
            <a:r>
              <a:rPr lang="en-US" altLang="ja-JP" dirty="0">
                <a:solidFill>
                  <a:schemeClr val="tx1"/>
                </a:solidFill>
              </a:rPr>
              <a:t>&lt;--&gt;</a:t>
            </a:r>
            <a:r>
              <a:rPr lang="ja-JP" altLang="en-US" dirty="0">
                <a:solidFill>
                  <a:schemeClr val="tx1"/>
                </a:solidFill>
              </a:rPr>
              <a:t>（外部拡張用ポート））</a:t>
            </a:r>
            <a:endParaRPr lang="en-US" altLang="ja-JP" dirty="0">
              <a:solidFill>
                <a:schemeClr val="tx1"/>
              </a:solidFill>
            </a:endParaRPr>
          </a:p>
          <a:p>
            <a:r>
              <a:rPr lang="ja-JP" altLang="en-US" dirty="0">
                <a:solidFill>
                  <a:schemeClr val="tx1"/>
                </a:solidFill>
              </a:rPr>
              <a:t>　</a:t>
            </a:r>
            <a:r>
              <a:rPr lang="en-US" altLang="ja-JP" dirty="0">
                <a:solidFill>
                  <a:schemeClr val="tx1"/>
                </a:solidFill>
              </a:rPr>
              <a:t>Serial</a:t>
            </a:r>
            <a:r>
              <a:rPr lang="ja-JP" altLang="en-US" dirty="0">
                <a:solidFill>
                  <a:schemeClr val="tx1"/>
                </a:solidFill>
              </a:rPr>
              <a:t>通信</a:t>
            </a:r>
            <a:r>
              <a:rPr lang="en-US" altLang="ja-JP" dirty="0">
                <a:solidFill>
                  <a:schemeClr val="tx1"/>
                </a:solidFill>
              </a:rPr>
              <a:t>x1</a:t>
            </a:r>
            <a:r>
              <a:rPr lang="ja-JP" altLang="en-US" dirty="0">
                <a:solidFill>
                  <a:schemeClr val="tx1"/>
                </a:solidFill>
              </a:rPr>
              <a:t>（メインマイコン</a:t>
            </a:r>
            <a:r>
              <a:rPr lang="en-US" altLang="ja-JP" dirty="0">
                <a:solidFill>
                  <a:schemeClr val="tx1"/>
                </a:solidFill>
              </a:rPr>
              <a:t>&lt;--&gt;USB-Serial</a:t>
            </a:r>
            <a:r>
              <a:rPr lang="ja-JP" altLang="en-US" dirty="0">
                <a:solidFill>
                  <a:schemeClr val="tx1"/>
                </a:solidFill>
              </a:rPr>
              <a:t>変換器）</a:t>
            </a:r>
            <a:endParaRPr lang="en-US" altLang="ja-JP" dirty="0">
              <a:solidFill>
                <a:schemeClr val="tx1"/>
              </a:solidFill>
            </a:endParaRPr>
          </a:p>
          <a:p>
            <a:endParaRPr lang="en-US" altLang="ja-JP" dirty="0">
              <a:solidFill>
                <a:schemeClr val="tx1"/>
              </a:solidFill>
            </a:endParaRPr>
          </a:p>
          <a:p>
            <a:r>
              <a:rPr lang="ja-JP" altLang="en-US" dirty="0">
                <a:solidFill>
                  <a:schemeClr val="tx1"/>
                </a:solidFill>
              </a:rPr>
              <a:t>　</a:t>
            </a:r>
            <a:r>
              <a:rPr lang="en-US" altLang="ja-JP" dirty="0">
                <a:solidFill>
                  <a:schemeClr val="tx1"/>
                </a:solidFill>
              </a:rPr>
              <a:t>PWM</a:t>
            </a:r>
            <a:r>
              <a:rPr lang="ja-JP" altLang="en-US" dirty="0">
                <a:solidFill>
                  <a:schemeClr val="tx1"/>
                </a:solidFill>
              </a:rPr>
              <a:t>出力（</a:t>
            </a:r>
            <a:r>
              <a:rPr lang="en-US" altLang="ja-JP" dirty="0">
                <a:solidFill>
                  <a:schemeClr val="tx1"/>
                </a:solidFill>
              </a:rPr>
              <a:t>(A,B)2</a:t>
            </a:r>
            <a:r>
              <a:rPr lang="ja-JP" altLang="en-US" dirty="0">
                <a:solidFill>
                  <a:schemeClr val="tx1"/>
                </a:solidFill>
              </a:rPr>
              <a:t>相）</a:t>
            </a:r>
            <a:r>
              <a:rPr lang="en-US" altLang="ja-JP" dirty="0">
                <a:solidFill>
                  <a:schemeClr val="tx1"/>
                </a:solidFill>
              </a:rPr>
              <a:t>x5</a:t>
            </a:r>
          </a:p>
          <a:p>
            <a:endParaRPr lang="en-US" altLang="ja-JP" dirty="0">
              <a:solidFill>
                <a:schemeClr val="tx1"/>
              </a:solidFill>
            </a:endParaRPr>
          </a:p>
          <a:p>
            <a:r>
              <a:rPr lang="ja-JP" altLang="en-US" dirty="0">
                <a:solidFill>
                  <a:schemeClr val="tx1"/>
                </a:solidFill>
              </a:rPr>
              <a:t>　リミットスイッチ入力</a:t>
            </a:r>
            <a:r>
              <a:rPr lang="en-US" altLang="ja-JP" dirty="0">
                <a:solidFill>
                  <a:schemeClr val="tx1"/>
                </a:solidFill>
              </a:rPr>
              <a:t>x2</a:t>
            </a:r>
          </a:p>
          <a:p>
            <a:r>
              <a:rPr lang="ja-JP" altLang="en-US" dirty="0">
                <a:solidFill>
                  <a:schemeClr val="tx1"/>
                </a:solidFill>
              </a:rPr>
              <a:t>　アナログ入力（ポテンショメータ用）</a:t>
            </a:r>
            <a:r>
              <a:rPr lang="en-US" altLang="ja-JP" dirty="0">
                <a:solidFill>
                  <a:schemeClr val="tx1"/>
                </a:solidFill>
              </a:rPr>
              <a:t>x3</a:t>
            </a:r>
          </a:p>
          <a:p>
            <a:endParaRPr lang="en-US" altLang="ja-JP" dirty="0">
              <a:solidFill>
                <a:schemeClr val="tx1"/>
              </a:solidFill>
            </a:endParaRPr>
          </a:p>
          <a:p>
            <a:r>
              <a:rPr lang="ja-JP" altLang="en-US" dirty="0">
                <a:solidFill>
                  <a:schemeClr val="tx1"/>
                </a:solidFill>
              </a:rPr>
              <a:t>　エンコーダ入力（</a:t>
            </a:r>
            <a:r>
              <a:rPr lang="en-US" altLang="ja-JP" dirty="0">
                <a:solidFill>
                  <a:schemeClr val="tx1"/>
                </a:solidFill>
              </a:rPr>
              <a:t> (A,B)2</a:t>
            </a:r>
            <a:r>
              <a:rPr lang="ja-JP" altLang="en-US" dirty="0">
                <a:solidFill>
                  <a:schemeClr val="tx1"/>
                </a:solidFill>
              </a:rPr>
              <a:t>相）</a:t>
            </a:r>
            <a:r>
              <a:rPr lang="en-US" altLang="ja-JP" dirty="0">
                <a:solidFill>
                  <a:schemeClr val="tx1"/>
                </a:solidFill>
              </a:rPr>
              <a:t>x3</a:t>
            </a:r>
          </a:p>
          <a:p>
            <a:endParaRPr lang="en-US" altLang="ja-JP" dirty="0">
              <a:solidFill>
                <a:schemeClr val="tx1"/>
              </a:solidFill>
            </a:endParaRPr>
          </a:p>
          <a:p>
            <a:r>
              <a:rPr lang="ja-JP" altLang="en-US" dirty="0">
                <a:solidFill>
                  <a:schemeClr val="tx1"/>
                </a:solidFill>
              </a:rPr>
              <a:t>　</a:t>
            </a:r>
            <a:r>
              <a:rPr lang="en-US" altLang="ja-JP" dirty="0">
                <a:solidFill>
                  <a:schemeClr val="tx1"/>
                </a:solidFill>
              </a:rPr>
              <a:t>LED x4 </a:t>
            </a:r>
            <a:r>
              <a:rPr lang="ja-JP" altLang="en-US" dirty="0">
                <a:solidFill>
                  <a:schemeClr val="tx1"/>
                </a:solidFill>
              </a:rPr>
              <a:t>（</a:t>
            </a:r>
            <a:r>
              <a:rPr lang="en-US" altLang="ja-JP" dirty="0">
                <a:solidFill>
                  <a:schemeClr val="tx1"/>
                </a:solidFill>
              </a:rPr>
              <a:t>Debug</a:t>
            </a:r>
            <a:r>
              <a:rPr lang="ja-JP" altLang="en-US" dirty="0">
                <a:solidFill>
                  <a:schemeClr val="tx1"/>
                </a:solidFill>
              </a:rPr>
              <a:t>出力用）</a:t>
            </a:r>
            <a:endParaRPr lang="en-US" altLang="ja-JP" dirty="0">
              <a:solidFill>
                <a:schemeClr val="tx1"/>
              </a:solidFill>
            </a:endParaRPr>
          </a:p>
        </p:txBody>
      </p:sp>
      <p:sp>
        <p:nvSpPr>
          <p:cNvPr id="12" name="四角形: 角を丸くする 11">
            <a:extLst>
              <a:ext uri="{FF2B5EF4-FFF2-40B4-BE49-F238E27FC236}">
                <a16:creationId xmlns:a16="http://schemas.microsoft.com/office/drawing/2014/main" id="{F76F1CE0-860F-4DFC-85BE-40ECFE1895E0}"/>
              </a:ext>
            </a:extLst>
          </p:cNvPr>
          <p:cNvSpPr/>
          <p:nvPr/>
        </p:nvSpPr>
        <p:spPr>
          <a:xfrm>
            <a:off x="123396" y="4953000"/>
            <a:ext cx="6611207" cy="4536504"/>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167804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333FD215-63F7-441C-AA3E-56D27DA6A99E}"/>
              </a:ext>
            </a:extLst>
          </p:cNvPr>
          <p:cNvPicPr>
            <a:picLocks noChangeAspect="1"/>
          </p:cNvPicPr>
          <p:nvPr/>
        </p:nvPicPr>
        <p:blipFill rotWithShape="1">
          <a:blip r:embed="rId2"/>
          <a:srcRect l="4340" t="4209" r="4370" b="4726"/>
          <a:stretch/>
        </p:blipFill>
        <p:spPr>
          <a:xfrm>
            <a:off x="94738" y="529857"/>
            <a:ext cx="6633356" cy="9359087"/>
          </a:xfrm>
          <a:prstGeom prst="rect">
            <a:avLst/>
          </a:prstGeom>
        </p:spPr>
      </p:pic>
      <p:sp>
        <p:nvSpPr>
          <p:cNvPr id="22530" name="タイトル 1">
            <a:extLst>
              <a:ext uri="{FF2B5EF4-FFF2-40B4-BE49-F238E27FC236}">
                <a16:creationId xmlns:a16="http://schemas.microsoft.com/office/drawing/2014/main" id="{D3A42214-9CF6-4F26-A80D-030D1D4CCD8E}"/>
              </a:ext>
            </a:extLst>
          </p:cNvPr>
          <p:cNvSpPr>
            <a:spLocks noGrp="1"/>
          </p:cNvSpPr>
          <p:nvPr>
            <p:ph type="title"/>
          </p:nvPr>
        </p:nvSpPr>
        <p:spPr>
          <a:xfrm>
            <a:off x="0" y="57150"/>
            <a:ext cx="6858000" cy="523875"/>
          </a:xfrm>
        </p:spPr>
        <p:txBody>
          <a:bodyPr/>
          <a:lstStyle/>
          <a:p>
            <a:pPr algn="l" eaLnBrk="1" hangingPunct="1"/>
            <a:r>
              <a:rPr lang="en-US" altLang="ja-JP" sz="2400" u="sng" dirty="0"/>
              <a:t>9.</a:t>
            </a:r>
            <a:r>
              <a:rPr lang="ja-JP" altLang="en-US" sz="2400" u="sng" dirty="0"/>
              <a:t>アピール項目</a:t>
            </a:r>
            <a:r>
              <a:rPr lang="en-US" altLang="ja-JP" sz="2400" u="sng" dirty="0"/>
              <a:t>5</a:t>
            </a:r>
            <a:r>
              <a:rPr lang="ja-JP" altLang="en-US" sz="2400" u="sng" dirty="0"/>
              <a:t>（回路設計）</a:t>
            </a:r>
          </a:p>
        </p:txBody>
      </p:sp>
      <p:sp>
        <p:nvSpPr>
          <p:cNvPr id="22532" name="スライド番号プレースホルダー 1">
            <a:extLst>
              <a:ext uri="{FF2B5EF4-FFF2-40B4-BE49-F238E27FC236}">
                <a16:creationId xmlns:a16="http://schemas.microsoft.com/office/drawing/2014/main" id="{741AAFE6-F956-4EBD-A7E7-76C7094FFDD5}"/>
              </a:ext>
            </a:extLst>
          </p:cNvPr>
          <p:cNvSpPr>
            <a:spLocks noGrp="1" noChangeArrowheads="1"/>
          </p:cNvSpPr>
          <p:nvPr>
            <p:ph type="sldNum" sz="quarter" idx="12"/>
          </p:nvPr>
        </p:nvSpPr>
        <p:spPr bwMode="auto">
          <a:xfrm>
            <a:off x="5224463" y="9321800"/>
            <a:ext cx="1600200" cy="527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fld id="{C9ABF85F-95E4-46AA-B99A-46C9AE24AEF2}" type="slidenum">
              <a:rPr lang="ja-JP" altLang="en-US" sz="4400" b="1" smtClean="0">
                <a:solidFill>
                  <a:srgbClr val="898989"/>
                </a:solidFill>
              </a:rPr>
              <a:pPr>
                <a:spcBef>
                  <a:spcPct val="0"/>
                </a:spcBef>
                <a:buFontTx/>
                <a:buNone/>
              </a:pPr>
              <a:t>25</a:t>
            </a:fld>
            <a:endParaRPr lang="ja-JP" altLang="en-US" sz="4400" b="1">
              <a:solidFill>
                <a:srgbClr val="898989"/>
              </a:solidFill>
            </a:endParaRPr>
          </a:p>
        </p:txBody>
      </p:sp>
      <p:sp>
        <p:nvSpPr>
          <p:cNvPr id="5" name="正方形/長方形 4">
            <a:extLst>
              <a:ext uri="{FF2B5EF4-FFF2-40B4-BE49-F238E27FC236}">
                <a16:creationId xmlns:a16="http://schemas.microsoft.com/office/drawing/2014/main" id="{7E1A5C79-97B3-473E-80BE-E3343F94C887}"/>
              </a:ext>
            </a:extLst>
          </p:cNvPr>
          <p:cNvSpPr/>
          <p:nvPr/>
        </p:nvSpPr>
        <p:spPr>
          <a:xfrm>
            <a:off x="-1" y="0"/>
            <a:ext cx="6824664" cy="99060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832644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タイトル 1">
            <a:extLst>
              <a:ext uri="{FF2B5EF4-FFF2-40B4-BE49-F238E27FC236}">
                <a16:creationId xmlns:a16="http://schemas.microsoft.com/office/drawing/2014/main" id="{D3A42214-9CF6-4F26-A80D-030D1D4CCD8E}"/>
              </a:ext>
            </a:extLst>
          </p:cNvPr>
          <p:cNvSpPr>
            <a:spLocks noGrp="1"/>
          </p:cNvSpPr>
          <p:nvPr>
            <p:ph type="title"/>
          </p:nvPr>
        </p:nvSpPr>
        <p:spPr>
          <a:xfrm>
            <a:off x="0" y="57150"/>
            <a:ext cx="6858000" cy="523875"/>
          </a:xfrm>
        </p:spPr>
        <p:txBody>
          <a:bodyPr/>
          <a:lstStyle/>
          <a:p>
            <a:pPr algn="l" eaLnBrk="1" hangingPunct="1"/>
            <a:r>
              <a:rPr lang="en-US" altLang="ja-JP" sz="2400" u="sng" dirty="0"/>
              <a:t>9.</a:t>
            </a:r>
            <a:r>
              <a:rPr lang="ja-JP" altLang="en-US" sz="2400" u="sng" dirty="0"/>
              <a:t>アピール項目</a:t>
            </a:r>
            <a:r>
              <a:rPr lang="en-US" altLang="ja-JP" sz="2400" u="sng" dirty="0"/>
              <a:t>5</a:t>
            </a:r>
            <a:r>
              <a:rPr lang="ja-JP" altLang="en-US" sz="2400" u="sng" dirty="0"/>
              <a:t>（回路設計）</a:t>
            </a:r>
          </a:p>
        </p:txBody>
      </p:sp>
      <p:sp>
        <p:nvSpPr>
          <p:cNvPr id="22532" name="スライド番号プレースホルダー 1">
            <a:extLst>
              <a:ext uri="{FF2B5EF4-FFF2-40B4-BE49-F238E27FC236}">
                <a16:creationId xmlns:a16="http://schemas.microsoft.com/office/drawing/2014/main" id="{741AAFE6-F956-4EBD-A7E7-76C7094FFDD5}"/>
              </a:ext>
            </a:extLst>
          </p:cNvPr>
          <p:cNvSpPr>
            <a:spLocks noGrp="1" noChangeArrowheads="1"/>
          </p:cNvSpPr>
          <p:nvPr>
            <p:ph type="sldNum" sz="quarter" idx="12"/>
          </p:nvPr>
        </p:nvSpPr>
        <p:spPr bwMode="auto">
          <a:xfrm>
            <a:off x="5224463" y="9321800"/>
            <a:ext cx="1600200" cy="527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fld id="{C9ABF85F-95E4-46AA-B99A-46C9AE24AEF2}" type="slidenum">
              <a:rPr lang="ja-JP" altLang="en-US" sz="4400" b="1" smtClean="0">
                <a:solidFill>
                  <a:srgbClr val="898989"/>
                </a:solidFill>
              </a:rPr>
              <a:pPr>
                <a:spcBef>
                  <a:spcPct val="0"/>
                </a:spcBef>
                <a:buFontTx/>
                <a:buNone/>
              </a:pPr>
              <a:t>26</a:t>
            </a:fld>
            <a:endParaRPr lang="ja-JP" altLang="en-US" sz="4400" b="1">
              <a:solidFill>
                <a:srgbClr val="898989"/>
              </a:solidFill>
            </a:endParaRPr>
          </a:p>
        </p:txBody>
      </p:sp>
      <p:pic>
        <p:nvPicPr>
          <p:cNvPr id="2" name="図 1">
            <a:extLst>
              <a:ext uri="{FF2B5EF4-FFF2-40B4-BE49-F238E27FC236}">
                <a16:creationId xmlns:a16="http://schemas.microsoft.com/office/drawing/2014/main" id="{867EE8A4-9C1E-42D6-95FF-C5897A8EAC19}"/>
              </a:ext>
            </a:extLst>
          </p:cNvPr>
          <p:cNvPicPr>
            <a:picLocks noChangeAspect="1"/>
          </p:cNvPicPr>
          <p:nvPr/>
        </p:nvPicPr>
        <p:blipFill>
          <a:blip r:embed="rId2"/>
          <a:stretch>
            <a:fillRect/>
          </a:stretch>
        </p:blipFill>
        <p:spPr>
          <a:xfrm>
            <a:off x="33336" y="4677148"/>
            <a:ext cx="4763815" cy="5272434"/>
          </a:xfrm>
          <a:prstGeom prst="rect">
            <a:avLst/>
          </a:prstGeom>
        </p:spPr>
      </p:pic>
      <p:sp>
        <p:nvSpPr>
          <p:cNvPr id="5" name="正方形/長方形 4">
            <a:extLst>
              <a:ext uri="{FF2B5EF4-FFF2-40B4-BE49-F238E27FC236}">
                <a16:creationId xmlns:a16="http://schemas.microsoft.com/office/drawing/2014/main" id="{7E1A5C79-97B3-473E-80BE-E3343F94C887}"/>
              </a:ext>
            </a:extLst>
          </p:cNvPr>
          <p:cNvSpPr/>
          <p:nvPr/>
        </p:nvSpPr>
        <p:spPr>
          <a:xfrm>
            <a:off x="-1" y="0"/>
            <a:ext cx="6824664" cy="99060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8B0D7053-62D4-4462-9E72-A8F5499BDAE0}"/>
              </a:ext>
            </a:extLst>
          </p:cNvPr>
          <p:cNvPicPr>
            <a:picLocks noChangeAspect="1"/>
          </p:cNvPicPr>
          <p:nvPr/>
        </p:nvPicPr>
        <p:blipFill rotWithShape="1">
          <a:blip r:embed="rId3"/>
          <a:srcRect l="24800" t="3690" r="25850" b="5944"/>
          <a:stretch/>
        </p:blipFill>
        <p:spPr>
          <a:xfrm>
            <a:off x="50878" y="506074"/>
            <a:ext cx="4746273" cy="4241350"/>
          </a:xfrm>
          <a:prstGeom prst="rect">
            <a:avLst/>
          </a:prstGeom>
        </p:spPr>
      </p:pic>
      <p:sp>
        <p:nvSpPr>
          <p:cNvPr id="3" name="テキスト ボックス 2">
            <a:extLst>
              <a:ext uri="{FF2B5EF4-FFF2-40B4-BE49-F238E27FC236}">
                <a16:creationId xmlns:a16="http://schemas.microsoft.com/office/drawing/2014/main" id="{B54FDA79-088B-4439-862A-D52356B82787}"/>
              </a:ext>
            </a:extLst>
          </p:cNvPr>
          <p:cNvSpPr txBox="1"/>
          <p:nvPr/>
        </p:nvSpPr>
        <p:spPr>
          <a:xfrm>
            <a:off x="4848029" y="2479558"/>
            <a:ext cx="1800200" cy="369332"/>
          </a:xfrm>
          <a:prstGeom prst="rect">
            <a:avLst/>
          </a:prstGeom>
          <a:noFill/>
        </p:spPr>
        <p:txBody>
          <a:bodyPr wrap="square" rtlCol="0">
            <a:spAutoFit/>
          </a:bodyPr>
          <a:lstStyle/>
          <a:p>
            <a:r>
              <a:rPr kumimoji="1" lang="ja-JP" altLang="en-US" dirty="0"/>
              <a:t>基板表面の様子</a:t>
            </a:r>
            <a:endParaRPr kumimoji="1" lang="en-US" altLang="ja-JP" dirty="0"/>
          </a:p>
        </p:txBody>
      </p:sp>
      <p:sp>
        <p:nvSpPr>
          <p:cNvPr id="8" name="テキスト ボックス 7">
            <a:extLst>
              <a:ext uri="{FF2B5EF4-FFF2-40B4-BE49-F238E27FC236}">
                <a16:creationId xmlns:a16="http://schemas.microsoft.com/office/drawing/2014/main" id="{7619A78B-C3B4-4B68-BC33-9E7AE980AE94}"/>
              </a:ext>
            </a:extLst>
          </p:cNvPr>
          <p:cNvSpPr txBox="1"/>
          <p:nvPr/>
        </p:nvSpPr>
        <p:spPr>
          <a:xfrm>
            <a:off x="4865840" y="7152204"/>
            <a:ext cx="1800200" cy="646331"/>
          </a:xfrm>
          <a:prstGeom prst="rect">
            <a:avLst/>
          </a:prstGeom>
          <a:noFill/>
        </p:spPr>
        <p:txBody>
          <a:bodyPr wrap="square" rtlCol="0">
            <a:spAutoFit/>
          </a:bodyPr>
          <a:lstStyle/>
          <a:p>
            <a:r>
              <a:rPr kumimoji="1" lang="ja-JP" altLang="en-US" dirty="0"/>
              <a:t>基板表面の様子</a:t>
            </a:r>
            <a:endParaRPr kumimoji="1" lang="en-US" altLang="ja-JP" dirty="0"/>
          </a:p>
          <a:p>
            <a:r>
              <a:rPr lang="ja-JP" altLang="en-US" dirty="0"/>
              <a:t>（配線設計済み）</a:t>
            </a:r>
            <a:endParaRPr kumimoji="1" lang="en-US" altLang="ja-JP" dirty="0"/>
          </a:p>
        </p:txBody>
      </p:sp>
    </p:spTree>
    <p:extLst>
      <p:ext uri="{BB962C8B-B14F-4D97-AF65-F5344CB8AC3E}">
        <p14:creationId xmlns:p14="http://schemas.microsoft.com/office/powerpoint/2010/main" val="1718112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タイトル 1">
            <a:extLst>
              <a:ext uri="{FF2B5EF4-FFF2-40B4-BE49-F238E27FC236}">
                <a16:creationId xmlns:a16="http://schemas.microsoft.com/office/drawing/2014/main" id="{8FB5303A-DF1F-497B-96FB-80595A3125F1}"/>
              </a:ext>
            </a:extLst>
          </p:cNvPr>
          <p:cNvSpPr>
            <a:spLocks noGrp="1"/>
          </p:cNvSpPr>
          <p:nvPr>
            <p:ph type="title"/>
          </p:nvPr>
        </p:nvSpPr>
        <p:spPr>
          <a:xfrm>
            <a:off x="11113" y="57150"/>
            <a:ext cx="6802437" cy="523875"/>
          </a:xfrm>
        </p:spPr>
        <p:txBody>
          <a:bodyPr/>
          <a:lstStyle/>
          <a:p>
            <a:pPr algn="l" eaLnBrk="1" hangingPunct="1"/>
            <a:r>
              <a:rPr lang="en-US" altLang="ja-JP" sz="2400" u="sng"/>
              <a:t>1.</a:t>
            </a:r>
            <a:r>
              <a:rPr lang="ja-JP" altLang="en-US" sz="2400" u="sng"/>
              <a:t>コンセプト・戦略</a:t>
            </a:r>
          </a:p>
        </p:txBody>
      </p:sp>
      <p:sp>
        <p:nvSpPr>
          <p:cNvPr id="5123" name="スライド番号プレースホルダー 1">
            <a:extLst>
              <a:ext uri="{FF2B5EF4-FFF2-40B4-BE49-F238E27FC236}">
                <a16:creationId xmlns:a16="http://schemas.microsoft.com/office/drawing/2014/main" id="{AF276526-9AFC-427C-B9D5-57E4B5779BD5}"/>
              </a:ext>
            </a:extLst>
          </p:cNvPr>
          <p:cNvSpPr>
            <a:spLocks noGrp="1" noChangeArrowheads="1"/>
          </p:cNvSpPr>
          <p:nvPr>
            <p:ph type="sldNum" sz="quarter" idx="12"/>
          </p:nvPr>
        </p:nvSpPr>
        <p:spPr bwMode="auto">
          <a:xfrm>
            <a:off x="5224463" y="9321800"/>
            <a:ext cx="1600200" cy="527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fld id="{AC992141-2751-42B3-9AAB-06805BBE5677}" type="slidenum">
              <a:rPr lang="ja-JP" altLang="en-US" sz="4400" b="1" smtClean="0">
                <a:solidFill>
                  <a:srgbClr val="898989"/>
                </a:solidFill>
              </a:rPr>
              <a:pPr>
                <a:spcBef>
                  <a:spcPct val="0"/>
                </a:spcBef>
                <a:buFontTx/>
                <a:buNone/>
              </a:pPr>
              <a:t>3</a:t>
            </a:fld>
            <a:endParaRPr lang="ja-JP" altLang="en-US" sz="4400" b="1">
              <a:solidFill>
                <a:srgbClr val="898989"/>
              </a:solidFill>
            </a:endParaRPr>
          </a:p>
        </p:txBody>
      </p:sp>
      <p:sp>
        <p:nvSpPr>
          <p:cNvPr id="4" name="テキスト ボックス 3">
            <a:extLst>
              <a:ext uri="{FF2B5EF4-FFF2-40B4-BE49-F238E27FC236}">
                <a16:creationId xmlns:a16="http://schemas.microsoft.com/office/drawing/2014/main" id="{397462EF-833A-44C8-8AAA-D00CCF71A0E4}"/>
              </a:ext>
            </a:extLst>
          </p:cNvPr>
          <p:cNvSpPr txBox="1"/>
          <p:nvPr/>
        </p:nvSpPr>
        <p:spPr>
          <a:xfrm>
            <a:off x="133350" y="8939213"/>
            <a:ext cx="6175375" cy="792162"/>
          </a:xfrm>
          <a:prstGeom prst="rect">
            <a:avLst/>
          </a:prstGeom>
          <a:solidFill>
            <a:schemeClr val="bg1"/>
          </a:solidFill>
          <a:ln>
            <a:solidFill>
              <a:srgbClr val="00B050"/>
            </a:solidFill>
          </a:ln>
        </p:spPr>
        <p:txBody>
          <a:bodyPr>
            <a:normAutofit/>
          </a:bodyPr>
          <a:lstStyle/>
          <a:p>
            <a:pPr eaLnBrk="1" hangingPunct="1">
              <a:defRPr/>
            </a:pPr>
            <a:r>
              <a:rPr lang="en-US" altLang="ja-JP" u="sng" dirty="0">
                <a:solidFill>
                  <a:srgbClr val="00B050"/>
                </a:solidFill>
                <a:ea typeface="ＭＳ Ｐゴシック" charset="-128"/>
              </a:rPr>
              <a:t>Check Point</a:t>
            </a:r>
          </a:p>
          <a:p>
            <a:pPr marL="285750" indent="-285750" eaLnBrk="1" hangingPunct="1">
              <a:buFont typeface="Wingdings" panose="05000000000000000000" pitchFamily="2" charset="2"/>
              <a:buChar char="ü"/>
              <a:defRPr/>
            </a:pPr>
            <a:r>
              <a:rPr lang="ja-JP" altLang="en-US" sz="1200" dirty="0">
                <a:solidFill>
                  <a:srgbClr val="00B050"/>
                </a:solidFill>
                <a:ea typeface="ＭＳ Ｐゴシック" charset="-128"/>
              </a:rPr>
              <a:t>ルールブックの違反項目に抵触する戦略を立てていませんか？</a:t>
            </a:r>
          </a:p>
        </p:txBody>
      </p:sp>
      <p:sp>
        <p:nvSpPr>
          <p:cNvPr id="7" name="正方形/長方形 6">
            <a:extLst>
              <a:ext uri="{FF2B5EF4-FFF2-40B4-BE49-F238E27FC236}">
                <a16:creationId xmlns:a16="http://schemas.microsoft.com/office/drawing/2014/main" id="{40F113D2-138B-438D-BF74-7C8E7DF578B1}"/>
              </a:ext>
            </a:extLst>
          </p:cNvPr>
          <p:cNvSpPr/>
          <p:nvPr/>
        </p:nvSpPr>
        <p:spPr>
          <a:xfrm>
            <a:off x="133500" y="581024"/>
            <a:ext cx="6535860" cy="82407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dirty="0">
                <a:solidFill>
                  <a:schemeClr val="tx1"/>
                </a:solidFill>
              </a:rPr>
              <a:t>下記にワーク取得におけるアルゴリズムを示す</a:t>
            </a:r>
          </a:p>
        </p:txBody>
      </p:sp>
      <p:pic>
        <p:nvPicPr>
          <p:cNvPr id="5" name="図 4">
            <a:extLst>
              <a:ext uri="{FF2B5EF4-FFF2-40B4-BE49-F238E27FC236}">
                <a16:creationId xmlns:a16="http://schemas.microsoft.com/office/drawing/2014/main" id="{AE9AB2C4-84F9-47E6-BEFB-7567FCF79990}"/>
              </a:ext>
            </a:extLst>
          </p:cNvPr>
          <p:cNvPicPr>
            <a:picLocks noChangeAspect="1"/>
          </p:cNvPicPr>
          <p:nvPr/>
        </p:nvPicPr>
        <p:blipFill rotWithShape="1">
          <a:blip r:embed="rId2"/>
          <a:srcRect l="24801" t="11477" r="15351" b="22713"/>
          <a:stretch/>
        </p:blipFill>
        <p:spPr>
          <a:xfrm>
            <a:off x="188640" y="4827740"/>
            <a:ext cx="5533438" cy="3980194"/>
          </a:xfrm>
          <a:prstGeom prst="rect">
            <a:avLst/>
          </a:prstGeom>
        </p:spPr>
      </p:pic>
      <p:sp>
        <p:nvSpPr>
          <p:cNvPr id="6" name="テキスト ボックス 5">
            <a:extLst>
              <a:ext uri="{FF2B5EF4-FFF2-40B4-BE49-F238E27FC236}">
                <a16:creationId xmlns:a16="http://schemas.microsoft.com/office/drawing/2014/main" id="{7EC8E54F-6C75-47E2-8F13-DED7F08A334B}"/>
              </a:ext>
            </a:extLst>
          </p:cNvPr>
          <p:cNvSpPr txBox="1"/>
          <p:nvPr/>
        </p:nvSpPr>
        <p:spPr>
          <a:xfrm>
            <a:off x="3356992" y="6289794"/>
            <a:ext cx="576064" cy="369332"/>
          </a:xfrm>
          <a:prstGeom prst="rect">
            <a:avLst/>
          </a:prstGeom>
          <a:noFill/>
        </p:spPr>
        <p:txBody>
          <a:bodyPr wrap="square" rtlCol="0">
            <a:spAutoFit/>
          </a:bodyPr>
          <a:lstStyle/>
          <a:p>
            <a:r>
              <a:rPr lang="en-US" altLang="ja-JP" dirty="0"/>
              <a:t>1</a:t>
            </a:r>
            <a:endParaRPr kumimoji="1" lang="ja-JP" altLang="en-US" dirty="0"/>
          </a:p>
        </p:txBody>
      </p:sp>
      <p:sp>
        <p:nvSpPr>
          <p:cNvPr id="10" name="テキスト ボックス 9">
            <a:extLst>
              <a:ext uri="{FF2B5EF4-FFF2-40B4-BE49-F238E27FC236}">
                <a16:creationId xmlns:a16="http://schemas.microsoft.com/office/drawing/2014/main" id="{5BE28512-C638-4491-BCEB-30D2E9CDA94E}"/>
              </a:ext>
            </a:extLst>
          </p:cNvPr>
          <p:cNvSpPr txBox="1"/>
          <p:nvPr/>
        </p:nvSpPr>
        <p:spPr>
          <a:xfrm>
            <a:off x="3350890" y="7089659"/>
            <a:ext cx="576064" cy="369332"/>
          </a:xfrm>
          <a:prstGeom prst="rect">
            <a:avLst/>
          </a:prstGeom>
          <a:noFill/>
        </p:spPr>
        <p:txBody>
          <a:bodyPr wrap="square" rtlCol="0">
            <a:spAutoFit/>
          </a:bodyPr>
          <a:lstStyle/>
          <a:p>
            <a:r>
              <a:rPr kumimoji="1" lang="en-US" altLang="ja-JP" dirty="0"/>
              <a:t>2</a:t>
            </a:r>
            <a:endParaRPr kumimoji="1" lang="ja-JP" altLang="en-US" dirty="0"/>
          </a:p>
        </p:txBody>
      </p:sp>
      <p:sp>
        <p:nvSpPr>
          <p:cNvPr id="11" name="テキスト ボックス 10">
            <a:extLst>
              <a:ext uri="{FF2B5EF4-FFF2-40B4-BE49-F238E27FC236}">
                <a16:creationId xmlns:a16="http://schemas.microsoft.com/office/drawing/2014/main" id="{56E66047-CFEC-4894-959A-612DFF314838}"/>
              </a:ext>
            </a:extLst>
          </p:cNvPr>
          <p:cNvSpPr txBox="1"/>
          <p:nvPr/>
        </p:nvSpPr>
        <p:spPr>
          <a:xfrm>
            <a:off x="2804641" y="7089659"/>
            <a:ext cx="576064" cy="369332"/>
          </a:xfrm>
          <a:prstGeom prst="rect">
            <a:avLst/>
          </a:prstGeom>
          <a:noFill/>
        </p:spPr>
        <p:txBody>
          <a:bodyPr wrap="square" rtlCol="0">
            <a:spAutoFit/>
          </a:bodyPr>
          <a:lstStyle/>
          <a:p>
            <a:r>
              <a:rPr kumimoji="1" lang="en-US" altLang="ja-JP" dirty="0"/>
              <a:t>3</a:t>
            </a:r>
            <a:endParaRPr kumimoji="1" lang="ja-JP" altLang="en-US" dirty="0"/>
          </a:p>
        </p:txBody>
      </p:sp>
      <p:sp>
        <p:nvSpPr>
          <p:cNvPr id="12" name="テキスト ボックス 11">
            <a:extLst>
              <a:ext uri="{FF2B5EF4-FFF2-40B4-BE49-F238E27FC236}">
                <a16:creationId xmlns:a16="http://schemas.microsoft.com/office/drawing/2014/main" id="{43B30AD5-FD1F-4748-A69D-AC76081C02E9}"/>
              </a:ext>
            </a:extLst>
          </p:cNvPr>
          <p:cNvSpPr txBox="1"/>
          <p:nvPr/>
        </p:nvSpPr>
        <p:spPr>
          <a:xfrm>
            <a:off x="3344217" y="7617296"/>
            <a:ext cx="576064" cy="369332"/>
          </a:xfrm>
          <a:prstGeom prst="rect">
            <a:avLst/>
          </a:prstGeom>
          <a:noFill/>
        </p:spPr>
        <p:txBody>
          <a:bodyPr wrap="square" rtlCol="0">
            <a:spAutoFit/>
          </a:bodyPr>
          <a:lstStyle/>
          <a:p>
            <a:r>
              <a:rPr lang="en-US" altLang="ja-JP" dirty="0"/>
              <a:t>4</a:t>
            </a:r>
            <a:endParaRPr kumimoji="1" lang="ja-JP" altLang="en-US" dirty="0"/>
          </a:p>
        </p:txBody>
      </p:sp>
      <p:sp>
        <p:nvSpPr>
          <p:cNvPr id="13" name="テキスト ボックス 12">
            <a:extLst>
              <a:ext uri="{FF2B5EF4-FFF2-40B4-BE49-F238E27FC236}">
                <a16:creationId xmlns:a16="http://schemas.microsoft.com/office/drawing/2014/main" id="{08F8C3D9-7B04-42F7-8F5F-F870883FDBF8}"/>
              </a:ext>
            </a:extLst>
          </p:cNvPr>
          <p:cNvSpPr txBox="1"/>
          <p:nvPr/>
        </p:nvSpPr>
        <p:spPr>
          <a:xfrm>
            <a:off x="2825366" y="6268353"/>
            <a:ext cx="576064" cy="369332"/>
          </a:xfrm>
          <a:prstGeom prst="rect">
            <a:avLst/>
          </a:prstGeom>
          <a:noFill/>
        </p:spPr>
        <p:txBody>
          <a:bodyPr wrap="square" rtlCol="0">
            <a:spAutoFit/>
          </a:bodyPr>
          <a:lstStyle/>
          <a:p>
            <a:r>
              <a:rPr kumimoji="1" lang="en-US" altLang="ja-JP" dirty="0"/>
              <a:t>5</a:t>
            </a:r>
            <a:endParaRPr kumimoji="1" lang="ja-JP" altLang="en-US" dirty="0"/>
          </a:p>
        </p:txBody>
      </p:sp>
      <p:sp>
        <p:nvSpPr>
          <p:cNvPr id="14" name="テキスト ボックス 13">
            <a:extLst>
              <a:ext uri="{FF2B5EF4-FFF2-40B4-BE49-F238E27FC236}">
                <a16:creationId xmlns:a16="http://schemas.microsoft.com/office/drawing/2014/main" id="{F9663CB6-0B6B-4703-B439-9220D6C48FEE}"/>
              </a:ext>
            </a:extLst>
          </p:cNvPr>
          <p:cNvSpPr txBox="1"/>
          <p:nvPr/>
        </p:nvSpPr>
        <p:spPr>
          <a:xfrm>
            <a:off x="2825366" y="7624198"/>
            <a:ext cx="576064" cy="369332"/>
          </a:xfrm>
          <a:prstGeom prst="rect">
            <a:avLst/>
          </a:prstGeom>
          <a:noFill/>
        </p:spPr>
        <p:txBody>
          <a:bodyPr wrap="square" rtlCol="0">
            <a:spAutoFit/>
          </a:bodyPr>
          <a:lstStyle/>
          <a:p>
            <a:r>
              <a:rPr lang="en-US" altLang="ja-JP" dirty="0"/>
              <a:t>6</a:t>
            </a:r>
            <a:endParaRPr kumimoji="1" lang="ja-JP" altLang="en-US" dirty="0"/>
          </a:p>
        </p:txBody>
      </p:sp>
      <p:sp>
        <p:nvSpPr>
          <p:cNvPr id="15" name="テキスト ボックス 14">
            <a:extLst>
              <a:ext uri="{FF2B5EF4-FFF2-40B4-BE49-F238E27FC236}">
                <a16:creationId xmlns:a16="http://schemas.microsoft.com/office/drawing/2014/main" id="{778E52C7-F8B8-430D-9A95-8F27AF35A99E}"/>
              </a:ext>
            </a:extLst>
          </p:cNvPr>
          <p:cNvSpPr txBox="1"/>
          <p:nvPr/>
        </p:nvSpPr>
        <p:spPr>
          <a:xfrm>
            <a:off x="3344217" y="8158737"/>
            <a:ext cx="576064" cy="369332"/>
          </a:xfrm>
          <a:prstGeom prst="rect">
            <a:avLst/>
          </a:prstGeom>
          <a:noFill/>
        </p:spPr>
        <p:txBody>
          <a:bodyPr wrap="square" rtlCol="0">
            <a:spAutoFit/>
          </a:bodyPr>
          <a:lstStyle/>
          <a:p>
            <a:r>
              <a:rPr kumimoji="1" lang="en-US" altLang="ja-JP" dirty="0"/>
              <a:t>7</a:t>
            </a:r>
            <a:endParaRPr kumimoji="1" lang="ja-JP" altLang="en-US" dirty="0"/>
          </a:p>
        </p:txBody>
      </p:sp>
      <p:sp>
        <p:nvSpPr>
          <p:cNvPr id="16" name="テキスト ボックス 15">
            <a:extLst>
              <a:ext uri="{FF2B5EF4-FFF2-40B4-BE49-F238E27FC236}">
                <a16:creationId xmlns:a16="http://schemas.microsoft.com/office/drawing/2014/main" id="{3DE9B5AB-0A6B-42F5-BF24-F660A5ABB255}"/>
              </a:ext>
            </a:extLst>
          </p:cNvPr>
          <p:cNvSpPr txBox="1"/>
          <p:nvPr/>
        </p:nvSpPr>
        <p:spPr>
          <a:xfrm>
            <a:off x="2284883" y="7099619"/>
            <a:ext cx="576064" cy="369332"/>
          </a:xfrm>
          <a:prstGeom prst="rect">
            <a:avLst/>
          </a:prstGeom>
          <a:noFill/>
        </p:spPr>
        <p:txBody>
          <a:bodyPr wrap="square" rtlCol="0">
            <a:spAutoFit/>
          </a:bodyPr>
          <a:lstStyle/>
          <a:p>
            <a:r>
              <a:rPr lang="en-US" altLang="ja-JP" dirty="0"/>
              <a:t>8</a:t>
            </a:r>
            <a:endParaRPr kumimoji="1" lang="ja-JP" altLang="en-US" dirty="0"/>
          </a:p>
        </p:txBody>
      </p:sp>
      <p:sp>
        <p:nvSpPr>
          <p:cNvPr id="17" name="テキスト ボックス 16">
            <a:extLst>
              <a:ext uri="{FF2B5EF4-FFF2-40B4-BE49-F238E27FC236}">
                <a16:creationId xmlns:a16="http://schemas.microsoft.com/office/drawing/2014/main" id="{52878747-139F-4F4D-9376-DC62BDA3213D}"/>
              </a:ext>
            </a:extLst>
          </p:cNvPr>
          <p:cNvSpPr txBox="1"/>
          <p:nvPr/>
        </p:nvSpPr>
        <p:spPr>
          <a:xfrm>
            <a:off x="2286317" y="7610395"/>
            <a:ext cx="576064" cy="369332"/>
          </a:xfrm>
          <a:prstGeom prst="rect">
            <a:avLst/>
          </a:prstGeom>
          <a:noFill/>
        </p:spPr>
        <p:txBody>
          <a:bodyPr wrap="square" rtlCol="0">
            <a:spAutoFit/>
          </a:bodyPr>
          <a:lstStyle/>
          <a:p>
            <a:r>
              <a:rPr kumimoji="1" lang="en-US" altLang="ja-JP" dirty="0"/>
              <a:t>9</a:t>
            </a:r>
            <a:endParaRPr kumimoji="1" lang="ja-JP" altLang="en-US" dirty="0"/>
          </a:p>
        </p:txBody>
      </p:sp>
      <p:sp>
        <p:nvSpPr>
          <p:cNvPr id="19" name="テキスト ボックス 18">
            <a:extLst>
              <a:ext uri="{FF2B5EF4-FFF2-40B4-BE49-F238E27FC236}">
                <a16:creationId xmlns:a16="http://schemas.microsoft.com/office/drawing/2014/main" id="{087D4629-D1D9-4530-ADFF-D083F7FA90D5}"/>
              </a:ext>
            </a:extLst>
          </p:cNvPr>
          <p:cNvSpPr txBox="1"/>
          <p:nvPr/>
        </p:nvSpPr>
        <p:spPr>
          <a:xfrm>
            <a:off x="2758007" y="8158737"/>
            <a:ext cx="576064" cy="369332"/>
          </a:xfrm>
          <a:prstGeom prst="rect">
            <a:avLst/>
          </a:prstGeom>
          <a:noFill/>
        </p:spPr>
        <p:txBody>
          <a:bodyPr wrap="square" rtlCol="0">
            <a:spAutoFit/>
          </a:bodyPr>
          <a:lstStyle/>
          <a:p>
            <a:r>
              <a:rPr lang="en-US" altLang="ja-JP" dirty="0"/>
              <a:t>10</a:t>
            </a:r>
            <a:endParaRPr kumimoji="1" lang="ja-JP" altLang="en-US" dirty="0"/>
          </a:p>
        </p:txBody>
      </p:sp>
      <p:sp>
        <p:nvSpPr>
          <p:cNvPr id="20" name="テキスト ボックス 19">
            <a:extLst>
              <a:ext uri="{FF2B5EF4-FFF2-40B4-BE49-F238E27FC236}">
                <a16:creationId xmlns:a16="http://schemas.microsoft.com/office/drawing/2014/main" id="{220694E3-8258-4E69-83E5-73298A7E4887}"/>
              </a:ext>
            </a:extLst>
          </p:cNvPr>
          <p:cNvSpPr txBox="1"/>
          <p:nvPr/>
        </p:nvSpPr>
        <p:spPr>
          <a:xfrm>
            <a:off x="2228577" y="8144934"/>
            <a:ext cx="576064" cy="369332"/>
          </a:xfrm>
          <a:prstGeom prst="rect">
            <a:avLst/>
          </a:prstGeom>
          <a:noFill/>
        </p:spPr>
        <p:txBody>
          <a:bodyPr wrap="square" rtlCol="0">
            <a:spAutoFit/>
          </a:bodyPr>
          <a:lstStyle/>
          <a:p>
            <a:r>
              <a:rPr lang="en-US" altLang="ja-JP" dirty="0"/>
              <a:t>11</a:t>
            </a:r>
            <a:endParaRPr kumimoji="1" lang="ja-JP" altLang="en-US" dirty="0"/>
          </a:p>
        </p:txBody>
      </p:sp>
      <p:sp>
        <p:nvSpPr>
          <p:cNvPr id="21" name="テキスト ボックス 20">
            <a:extLst>
              <a:ext uri="{FF2B5EF4-FFF2-40B4-BE49-F238E27FC236}">
                <a16:creationId xmlns:a16="http://schemas.microsoft.com/office/drawing/2014/main" id="{8114ECDF-F9F3-4EA2-8F4C-F0374CE3BFCD}"/>
              </a:ext>
            </a:extLst>
          </p:cNvPr>
          <p:cNvSpPr txBox="1"/>
          <p:nvPr/>
        </p:nvSpPr>
        <p:spPr>
          <a:xfrm>
            <a:off x="2230140" y="6275096"/>
            <a:ext cx="576064" cy="369332"/>
          </a:xfrm>
          <a:prstGeom prst="rect">
            <a:avLst/>
          </a:prstGeom>
          <a:noFill/>
        </p:spPr>
        <p:txBody>
          <a:bodyPr wrap="square" rtlCol="0">
            <a:spAutoFit/>
          </a:bodyPr>
          <a:lstStyle/>
          <a:p>
            <a:r>
              <a:rPr lang="en-US" altLang="ja-JP" dirty="0"/>
              <a:t>12</a:t>
            </a:r>
            <a:endParaRPr kumimoji="1" lang="ja-JP" altLang="en-US" dirty="0"/>
          </a:p>
        </p:txBody>
      </p:sp>
      <p:sp>
        <p:nvSpPr>
          <p:cNvPr id="22" name="テキスト ボックス 21">
            <a:extLst>
              <a:ext uri="{FF2B5EF4-FFF2-40B4-BE49-F238E27FC236}">
                <a16:creationId xmlns:a16="http://schemas.microsoft.com/office/drawing/2014/main" id="{7059D1D7-11A5-4004-8FE0-5F46C158D0A6}"/>
              </a:ext>
            </a:extLst>
          </p:cNvPr>
          <p:cNvSpPr txBox="1"/>
          <p:nvPr/>
        </p:nvSpPr>
        <p:spPr>
          <a:xfrm>
            <a:off x="3284984" y="5755255"/>
            <a:ext cx="576064" cy="369332"/>
          </a:xfrm>
          <a:prstGeom prst="rect">
            <a:avLst/>
          </a:prstGeom>
          <a:noFill/>
        </p:spPr>
        <p:txBody>
          <a:bodyPr wrap="square" rtlCol="0">
            <a:spAutoFit/>
          </a:bodyPr>
          <a:lstStyle/>
          <a:p>
            <a:r>
              <a:rPr lang="en-US" altLang="ja-JP" dirty="0"/>
              <a:t>13</a:t>
            </a:r>
            <a:endParaRPr kumimoji="1" lang="ja-JP" altLang="en-US" dirty="0"/>
          </a:p>
        </p:txBody>
      </p:sp>
      <p:sp>
        <p:nvSpPr>
          <p:cNvPr id="23" name="テキスト ボックス 22">
            <a:extLst>
              <a:ext uri="{FF2B5EF4-FFF2-40B4-BE49-F238E27FC236}">
                <a16:creationId xmlns:a16="http://schemas.microsoft.com/office/drawing/2014/main" id="{CE5D6733-BF27-4842-9156-92777C586350}"/>
              </a:ext>
            </a:extLst>
          </p:cNvPr>
          <p:cNvSpPr txBox="1"/>
          <p:nvPr/>
        </p:nvSpPr>
        <p:spPr>
          <a:xfrm>
            <a:off x="2754448" y="5747060"/>
            <a:ext cx="576064" cy="369332"/>
          </a:xfrm>
          <a:prstGeom prst="rect">
            <a:avLst/>
          </a:prstGeom>
          <a:noFill/>
        </p:spPr>
        <p:txBody>
          <a:bodyPr wrap="square" rtlCol="0">
            <a:spAutoFit/>
          </a:bodyPr>
          <a:lstStyle/>
          <a:p>
            <a:r>
              <a:rPr lang="en-US" altLang="ja-JP" dirty="0"/>
              <a:t>14</a:t>
            </a:r>
            <a:endParaRPr kumimoji="1" lang="ja-JP" altLang="en-US" dirty="0"/>
          </a:p>
        </p:txBody>
      </p:sp>
      <p:sp>
        <p:nvSpPr>
          <p:cNvPr id="25" name="テキスト ボックス 24">
            <a:extLst>
              <a:ext uri="{FF2B5EF4-FFF2-40B4-BE49-F238E27FC236}">
                <a16:creationId xmlns:a16="http://schemas.microsoft.com/office/drawing/2014/main" id="{49E2026E-9031-45F5-91C8-5E832E7E634F}"/>
              </a:ext>
            </a:extLst>
          </p:cNvPr>
          <p:cNvSpPr txBox="1"/>
          <p:nvPr/>
        </p:nvSpPr>
        <p:spPr>
          <a:xfrm>
            <a:off x="2226452" y="5747060"/>
            <a:ext cx="576064" cy="369332"/>
          </a:xfrm>
          <a:prstGeom prst="rect">
            <a:avLst/>
          </a:prstGeom>
          <a:noFill/>
        </p:spPr>
        <p:txBody>
          <a:bodyPr wrap="square" rtlCol="0">
            <a:spAutoFit/>
          </a:bodyPr>
          <a:lstStyle/>
          <a:p>
            <a:r>
              <a:rPr lang="en-US" altLang="ja-JP" dirty="0"/>
              <a:t>15</a:t>
            </a:r>
            <a:endParaRPr kumimoji="1" lang="ja-JP" altLang="en-US" dirty="0"/>
          </a:p>
        </p:txBody>
      </p:sp>
      <p:sp>
        <p:nvSpPr>
          <p:cNvPr id="26" name="テキスト ボックス 25">
            <a:extLst>
              <a:ext uri="{FF2B5EF4-FFF2-40B4-BE49-F238E27FC236}">
                <a16:creationId xmlns:a16="http://schemas.microsoft.com/office/drawing/2014/main" id="{89062073-4FD1-4F49-9B2C-DB77D9D44274}"/>
              </a:ext>
            </a:extLst>
          </p:cNvPr>
          <p:cNvSpPr txBox="1"/>
          <p:nvPr/>
        </p:nvSpPr>
        <p:spPr>
          <a:xfrm>
            <a:off x="3284984" y="5223237"/>
            <a:ext cx="576064" cy="369332"/>
          </a:xfrm>
          <a:prstGeom prst="rect">
            <a:avLst/>
          </a:prstGeom>
          <a:noFill/>
        </p:spPr>
        <p:txBody>
          <a:bodyPr wrap="square" rtlCol="0">
            <a:spAutoFit/>
          </a:bodyPr>
          <a:lstStyle/>
          <a:p>
            <a:r>
              <a:rPr lang="en-US" altLang="ja-JP" dirty="0"/>
              <a:t>16</a:t>
            </a:r>
            <a:endParaRPr kumimoji="1" lang="ja-JP" altLang="en-US" dirty="0"/>
          </a:p>
        </p:txBody>
      </p:sp>
      <p:sp>
        <p:nvSpPr>
          <p:cNvPr id="27" name="テキスト ボックス 26">
            <a:extLst>
              <a:ext uri="{FF2B5EF4-FFF2-40B4-BE49-F238E27FC236}">
                <a16:creationId xmlns:a16="http://schemas.microsoft.com/office/drawing/2014/main" id="{3630E050-3F0D-4DB9-BA7C-8F10C5B19266}"/>
              </a:ext>
            </a:extLst>
          </p:cNvPr>
          <p:cNvSpPr txBox="1"/>
          <p:nvPr/>
        </p:nvSpPr>
        <p:spPr>
          <a:xfrm>
            <a:off x="2768153" y="5214675"/>
            <a:ext cx="576064" cy="369332"/>
          </a:xfrm>
          <a:prstGeom prst="rect">
            <a:avLst/>
          </a:prstGeom>
          <a:noFill/>
        </p:spPr>
        <p:txBody>
          <a:bodyPr wrap="square" rtlCol="0">
            <a:spAutoFit/>
          </a:bodyPr>
          <a:lstStyle/>
          <a:p>
            <a:r>
              <a:rPr lang="en-US" altLang="ja-JP" dirty="0"/>
              <a:t>17</a:t>
            </a:r>
            <a:endParaRPr kumimoji="1" lang="ja-JP" altLang="en-US" dirty="0"/>
          </a:p>
        </p:txBody>
      </p:sp>
      <p:sp>
        <p:nvSpPr>
          <p:cNvPr id="28" name="テキスト ボックス 27">
            <a:extLst>
              <a:ext uri="{FF2B5EF4-FFF2-40B4-BE49-F238E27FC236}">
                <a16:creationId xmlns:a16="http://schemas.microsoft.com/office/drawing/2014/main" id="{83679493-DC52-40F9-B2CA-8C7A39F4AB56}"/>
              </a:ext>
            </a:extLst>
          </p:cNvPr>
          <p:cNvSpPr txBox="1"/>
          <p:nvPr/>
        </p:nvSpPr>
        <p:spPr>
          <a:xfrm>
            <a:off x="2226452" y="5224122"/>
            <a:ext cx="576064" cy="369332"/>
          </a:xfrm>
          <a:prstGeom prst="rect">
            <a:avLst/>
          </a:prstGeom>
          <a:noFill/>
        </p:spPr>
        <p:txBody>
          <a:bodyPr wrap="square" rtlCol="0">
            <a:spAutoFit/>
          </a:bodyPr>
          <a:lstStyle/>
          <a:p>
            <a:r>
              <a:rPr lang="en-US" altLang="ja-JP" dirty="0"/>
              <a:t>18</a:t>
            </a:r>
            <a:endParaRPr kumimoji="1" lang="ja-JP" altLang="en-US" dirty="0"/>
          </a:p>
        </p:txBody>
      </p:sp>
      <p:sp>
        <p:nvSpPr>
          <p:cNvPr id="29" name="テキスト ボックス 28">
            <a:extLst>
              <a:ext uri="{FF2B5EF4-FFF2-40B4-BE49-F238E27FC236}">
                <a16:creationId xmlns:a16="http://schemas.microsoft.com/office/drawing/2014/main" id="{F4B46E85-87F1-4015-8AF0-B13D6383F0D1}"/>
              </a:ext>
            </a:extLst>
          </p:cNvPr>
          <p:cNvSpPr txBox="1"/>
          <p:nvPr/>
        </p:nvSpPr>
        <p:spPr>
          <a:xfrm>
            <a:off x="1359594" y="7087190"/>
            <a:ext cx="576064" cy="369332"/>
          </a:xfrm>
          <a:prstGeom prst="rect">
            <a:avLst/>
          </a:prstGeom>
          <a:noFill/>
        </p:spPr>
        <p:txBody>
          <a:bodyPr wrap="square" rtlCol="0">
            <a:spAutoFit/>
          </a:bodyPr>
          <a:lstStyle/>
          <a:p>
            <a:r>
              <a:rPr lang="en-US" altLang="ja-JP" dirty="0"/>
              <a:t>1</a:t>
            </a:r>
            <a:endParaRPr kumimoji="1" lang="ja-JP" altLang="en-US" dirty="0"/>
          </a:p>
        </p:txBody>
      </p:sp>
      <p:sp>
        <p:nvSpPr>
          <p:cNvPr id="30" name="テキスト ボックス 29">
            <a:extLst>
              <a:ext uri="{FF2B5EF4-FFF2-40B4-BE49-F238E27FC236}">
                <a16:creationId xmlns:a16="http://schemas.microsoft.com/office/drawing/2014/main" id="{A267408C-D4D2-4CB7-9624-1490F3EB98F6}"/>
              </a:ext>
            </a:extLst>
          </p:cNvPr>
          <p:cNvSpPr txBox="1"/>
          <p:nvPr/>
        </p:nvSpPr>
        <p:spPr>
          <a:xfrm>
            <a:off x="1363107" y="7432630"/>
            <a:ext cx="576064" cy="369332"/>
          </a:xfrm>
          <a:prstGeom prst="rect">
            <a:avLst/>
          </a:prstGeom>
          <a:noFill/>
        </p:spPr>
        <p:txBody>
          <a:bodyPr wrap="square" rtlCol="0">
            <a:spAutoFit/>
          </a:bodyPr>
          <a:lstStyle/>
          <a:p>
            <a:r>
              <a:rPr kumimoji="1" lang="en-US" altLang="ja-JP" dirty="0"/>
              <a:t>2</a:t>
            </a:r>
            <a:endParaRPr kumimoji="1" lang="ja-JP" altLang="en-US" dirty="0"/>
          </a:p>
        </p:txBody>
      </p:sp>
      <p:sp>
        <p:nvSpPr>
          <p:cNvPr id="32" name="テキスト ボックス 31">
            <a:extLst>
              <a:ext uri="{FF2B5EF4-FFF2-40B4-BE49-F238E27FC236}">
                <a16:creationId xmlns:a16="http://schemas.microsoft.com/office/drawing/2014/main" id="{9ABA8961-D603-4CBB-A906-D65BF0068D1C}"/>
              </a:ext>
            </a:extLst>
          </p:cNvPr>
          <p:cNvSpPr txBox="1"/>
          <p:nvPr/>
        </p:nvSpPr>
        <p:spPr>
          <a:xfrm>
            <a:off x="1363107" y="6717857"/>
            <a:ext cx="576064" cy="369332"/>
          </a:xfrm>
          <a:prstGeom prst="rect">
            <a:avLst/>
          </a:prstGeom>
          <a:noFill/>
        </p:spPr>
        <p:txBody>
          <a:bodyPr wrap="square" rtlCol="0">
            <a:spAutoFit/>
          </a:bodyPr>
          <a:lstStyle/>
          <a:p>
            <a:r>
              <a:rPr kumimoji="1" lang="en-US" altLang="ja-JP" dirty="0"/>
              <a:t>3</a:t>
            </a:r>
            <a:endParaRPr kumimoji="1" lang="ja-JP" altLang="en-US" dirty="0"/>
          </a:p>
        </p:txBody>
      </p:sp>
      <p:sp>
        <p:nvSpPr>
          <p:cNvPr id="33" name="テキスト ボックス 32">
            <a:extLst>
              <a:ext uri="{FF2B5EF4-FFF2-40B4-BE49-F238E27FC236}">
                <a16:creationId xmlns:a16="http://schemas.microsoft.com/office/drawing/2014/main" id="{82D88A59-868F-4B4C-B7AB-E8496B862426}"/>
              </a:ext>
            </a:extLst>
          </p:cNvPr>
          <p:cNvSpPr txBox="1"/>
          <p:nvPr/>
        </p:nvSpPr>
        <p:spPr>
          <a:xfrm>
            <a:off x="1359594" y="7750950"/>
            <a:ext cx="576064" cy="369332"/>
          </a:xfrm>
          <a:prstGeom prst="rect">
            <a:avLst/>
          </a:prstGeom>
          <a:noFill/>
        </p:spPr>
        <p:txBody>
          <a:bodyPr wrap="square" rtlCol="0">
            <a:spAutoFit/>
          </a:bodyPr>
          <a:lstStyle/>
          <a:p>
            <a:r>
              <a:rPr lang="en-US" altLang="ja-JP" dirty="0"/>
              <a:t>4</a:t>
            </a:r>
            <a:endParaRPr kumimoji="1" lang="ja-JP" altLang="en-US" dirty="0"/>
          </a:p>
        </p:txBody>
      </p:sp>
      <p:sp>
        <p:nvSpPr>
          <p:cNvPr id="34" name="テキスト ボックス 33">
            <a:extLst>
              <a:ext uri="{FF2B5EF4-FFF2-40B4-BE49-F238E27FC236}">
                <a16:creationId xmlns:a16="http://schemas.microsoft.com/office/drawing/2014/main" id="{DA1B6197-0DF6-4CB0-98A2-2B41E2D2F593}"/>
              </a:ext>
            </a:extLst>
          </p:cNvPr>
          <p:cNvSpPr txBox="1"/>
          <p:nvPr/>
        </p:nvSpPr>
        <p:spPr>
          <a:xfrm>
            <a:off x="1363079" y="6361320"/>
            <a:ext cx="576064" cy="369332"/>
          </a:xfrm>
          <a:prstGeom prst="rect">
            <a:avLst/>
          </a:prstGeom>
          <a:noFill/>
        </p:spPr>
        <p:txBody>
          <a:bodyPr wrap="square" rtlCol="0">
            <a:spAutoFit/>
          </a:bodyPr>
          <a:lstStyle/>
          <a:p>
            <a:r>
              <a:rPr kumimoji="1" lang="en-US" altLang="ja-JP" dirty="0"/>
              <a:t>5</a:t>
            </a:r>
            <a:endParaRPr kumimoji="1" lang="ja-JP" altLang="en-US" dirty="0"/>
          </a:p>
        </p:txBody>
      </p:sp>
      <p:sp>
        <p:nvSpPr>
          <p:cNvPr id="35" name="テキスト ボックス 34">
            <a:extLst>
              <a:ext uri="{FF2B5EF4-FFF2-40B4-BE49-F238E27FC236}">
                <a16:creationId xmlns:a16="http://schemas.microsoft.com/office/drawing/2014/main" id="{DA6B7D48-C173-44F9-8931-D569D54E1A9A}"/>
              </a:ext>
            </a:extLst>
          </p:cNvPr>
          <p:cNvSpPr txBox="1"/>
          <p:nvPr/>
        </p:nvSpPr>
        <p:spPr>
          <a:xfrm>
            <a:off x="1363079" y="8096390"/>
            <a:ext cx="576064" cy="369332"/>
          </a:xfrm>
          <a:prstGeom prst="rect">
            <a:avLst/>
          </a:prstGeom>
          <a:noFill/>
        </p:spPr>
        <p:txBody>
          <a:bodyPr wrap="square" rtlCol="0">
            <a:spAutoFit/>
          </a:bodyPr>
          <a:lstStyle/>
          <a:p>
            <a:r>
              <a:rPr lang="en-US" altLang="ja-JP" dirty="0"/>
              <a:t>6</a:t>
            </a:r>
            <a:endParaRPr kumimoji="1" lang="ja-JP" altLang="en-US" dirty="0"/>
          </a:p>
        </p:txBody>
      </p:sp>
      <p:sp>
        <p:nvSpPr>
          <p:cNvPr id="36" name="テキスト ボックス 35">
            <a:extLst>
              <a:ext uri="{FF2B5EF4-FFF2-40B4-BE49-F238E27FC236}">
                <a16:creationId xmlns:a16="http://schemas.microsoft.com/office/drawing/2014/main" id="{27F7CB73-A352-4628-A05A-0EED35F7A047}"/>
              </a:ext>
            </a:extLst>
          </p:cNvPr>
          <p:cNvSpPr txBox="1"/>
          <p:nvPr/>
        </p:nvSpPr>
        <p:spPr>
          <a:xfrm>
            <a:off x="1373639" y="6008507"/>
            <a:ext cx="576064" cy="369332"/>
          </a:xfrm>
          <a:prstGeom prst="rect">
            <a:avLst/>
          </a:prstGeom>
          <a:noFill/>
        </p:spPr>
        <p:txBody>
          <a:bodyPr wrap="square" rtlCol="0">
            <a:spAutoFit/>
          </a:bodyPr>
          <a:lstStyle/>
          <a:p>
            <a:r>
              <a:rPr kumimoji="1" lang="en-US" altLang="ja-JP" dirty="0"/>
              <a:t>7</a:t>
            </a:r>
            <a:endParaRPr kumimoji="1" lang="ja-JP" altLang="en-US" dirty="0"/>
          </a:p>
        </p:txBody>
      </p:sp>
      <p:sp>
        <p:nvSpPr>
          <p:cNvPr id="37" name="テキスト ボックス 36">
            <a:extLst>
              <a:ext uri="{FF2B5EF4-FFF2-40B4-BE49-F238E27FC236}">
                <a16:creationId xmlns:a16="http://schemas.microsoft.com/office/drawing/2014/main" id="{09106D9E-B6D4-43C0-AA5D-6976AED6B4DC}"/>
              </a:ext>
            </a:extLst>
          </p:cNvPr>
          <p:cNvSpPr txBox="1"/>
          <p:nvPr/>
        </p:nvSpPr>
        <p:spPr>
          <a:xfrm>
            <a:off x="1373639" y="5673665"/>
            <a:ext cx="576064" cy="369332"/>
          </a:xfrm>
          <a:prstGeom prst="rect">
            <a:avLst/>
          </a:prstGeom>
          <a:noFill/>
        </p:spPr>
        <p:txBody>
          <a:bodyPr wrap="square" rtlCol="0">
            <a:spAutoFit/>
          </a:bodyPr>
          <a:lstStyle/>
          <a:p>
            <a:r>
              <a:rPr lang="en-US" altLang="ja-JP" dirty="0"/>
              <a:t>8</a:t>
            </a:r>
            <a:endParaRPr kumimoji="1" lang="ja-JP" altLang="en-US" dirty="0"/>
          </a:p>
        </p:txBody>
      </p:sp>
      <p:sp>
        <p:nvSpPr>
          <p:cNvPr id="38" name="テキスト ボックス 37">
            <a:extLst>
              <a:ext uri="{FF2B5EF4-FFF2-40B4-BE49-F238E27FC236}">
                <a16:creationId xmlns:a16="http://schemas.microsoft.com/office/drawing/2014/main" id="{75198525-30AB-40F9-9D70-24F74853482F}"/>
              </a:ext>
            </a:extLst>
          </p:cNvPr>
          <p:cNvSpPr txBox="1"/>
          <p:nvPr/>
        </p:nvSpPr>
        <p:spPr>
          <a:xfrm>
            <a:off x="1373639" y="5314727"/>
            <a:ext cx="576064" cy="369332"/>
          </a:xfrm>
          <a:prstGeom prst="rect">
            <a:avLst/>
          </a:prstGeom>
          <a:noFill/>
        </p:spPr>
        <p:txBody>
          <a:bodyPr wrap="square" rtlCol="0">
            <a:spAutoFit/>
          </a:bodyPr>
          <a:lstStyle/>
          <a:p>
            <a:r>
              <a:rPr kumimoji="1" lang="en-US" altLang="ja-JP" dirty="0"/>
              <a:t>9</a:t>
            </a:r>
            <a:endParaRPr kumimoji="1" lang="ja-JP" altLang="en-US" dirty="0"/>
          </a:p>
        </p:txBody>
      </p:sp>
      <p:pic>
        <p:nvPicPr>
          <p:cNvPr id="8" name="図 7">
            <a:extLst>
              <a:ext uri="{FF2B5EF4-FFF2-40B4-BE49-F238E27FC236}">
                <a16:creationId xmlns:a16="http://schemas.microsoft.com/office/drawing/2014/main" id="{0F3E5F0D-9B03-4C03-92BB-8F113CA97FB0}"/>
              </a:ext>
            </a:extLst>
          </p:cNvPr>
          <p:cNvPicPr>
            <a:picLocks noChangeAspect="1"/>
          </p:cNvPicPr>
          <p:nvPr/>
        </p:nvPicPr>
        <p:blipFill rotWithShape="1">
          <a:blip r:embed="rId3"/>
          <a:srcRect r="59836"/>
          <a:stretch/>
        </p:blipFill>
        <p:spPr>
          <a:xfrm>
            <a:off x="758271" y="875453"/>
            <a:ext cx="5132033" cy="3283559"/>
          </a:xfrm>
          <a:prstGeom prst="rect">
            <a:avLst/>
          </a:prstGeom>
        </p:spPr>
      </p:pic>
      <p:sp>
        <p:nvSpPr>
          <p:cNvPr id="40" name="テキスト ボックス 39">
            <a:extLst>
              <a:ext uri="{FF2B5EF4-FFF2-40B4-BE49-F238E27FC236}">
                <a16:creationId xmlns:a16="http://schemas.microsoft.com/office/drawing/2014/main" id="{E87FC8B3-7E95-48D8-BD11-90E8F78B8892}"/>
              </a:ext>
            </a:extLst>
          </p:cNvPr>
          <p:cNvSpPr txBox="1"/>
          <p:nvPr/>
        </p:nvSpPr>
        <p:spPr>
          <a:xfrm>
            <a:off x="906763" y="4169732"/>
            <a:ext cx="4628547" cy="646331"/>
          </a:xfrm>
          <a:prstGeom prst="rect">
            <a:avLst/>
          </a:prstGeom>
          <a:noFill/>
        </p:spPr>
        <p:txBody>
          <a:bodyPr wrap="square" rtlCol="0">
            <a:spAutoFit/>
          </a:bodyPr>
          <a:lstStyle/>
          <a:p>
            <a:r>
              <a:rPr kumimoji="1" lang="ja-JP" altLang="en-US" dirty="0"/>
              <a:t>下記にフィールド上面からの様子を示す</a:t>
            </a:r>
            <a:br>
              <a:rPr kumimoji="1" lang="en-US" altLang="ja-JP" dirty="0"/>
            </a:br>
            <a:r>
              <a:rPr kumimoji="1" lang="ja-JP" altLang="en-US" dirty="0"/>
              <a:t>それぞれ振られた番号はワーク取得順</a:t>
            </a:r>
          </a:p>
        </p:txBody>
      </p:sp>
    </p:spTree>
    <p:extLst>
      <p:ext uri="{BB962C8B-B14F-4D97-AF65-F5344CB8AC3E}">
        <p14:creationId xmlns:p14="http://schemas.microsoft.com/office/powerpoint/2010/main" val="28576484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8E3BBC0-8F71-438C-A75A-FBD6062BA611}"/>
              </a:ext>
            </a:extLst>
          </p:cNvPr>
          <p:cNvPicPr>
            <a:picLocks noChangeAspect="1"/>
          </p:cNvPicPr>
          <p:nvPr/>
        </p:nvPicPr>
        <p:blipFill>
          <a:blip r:embed="rId3"/>
          <a:stretch>
            <a:fillRect/>
          </a:stretch>
        </p:blipFill>
        <p:spPr>
          <a:xfrm>
            <a:off x="196212" y="824789"/>
            <a:ext cx="6465576" cy="3495039"/>
          </a:xfrm>
          <a:prstGeom prst="rect">
            <a:avLst/>
          </a:prstGeom>
          <a:ln w="38100">
            <a:solidFill>
              <a:srgbClr val="FF0000"/>
            </a:solidFill>
          </a:ln>
        </p:spPr>
      </p:pic>
      <p:sp>
        <p:nvSpPr>
          <p:cNvPr id="6146" name="タイトル 1">
            <a:extLst>
              <a:ext uri="{FF2B5EF4-FFF2-40B4-BE49-F238E27FC236}">
                <a16:creationId xmlns:a16="http://schemas.microsoft.com/office/drawing/2014/main" id="{4C7040DD-0CA6-4E51-BEC8-E217FBDE65D4}"/>
              </a:ext>
            </a:extLst>
          </p:cNvPr>
          <p:cNvSpPr>
            <a:spLocks noGrp="1"/>
          </p:cNvSpPr>
          <p:nvPr>
            <p:ph type="title"/>
          </p:nvPr>
        </p:nvSpPr>
        <p:spPr>
          <a:xfrm>
            <a:off x="0" y="57150"/>
            <a:ext cx="6858000" cy="523875"/>
          </a:xfrm>
        </p:spPr>
        <p:txBody>
          <a:bodyPr/>
          <a:lstStyle/>
          <a:p>
            <a:pPr algn="l" eaLnBrk="1" hangingPunct="1"/>
            <a:r>
              <a:rPr lang="en-US" altLang="ja-JP" sz="2400" u="sng"/>
              <a:t>2.</a:t>
            </a:r>
            <a:r>
              <a:rPr lang="ja-JP" altLang="en-US" sz="2400" u="sng"/>
              <a:t>ロボットの構成</a:t>
            </a:r>
          </a:p>
        </p:txBody>
      </p:sp>
      <p:sp>
        <p:nvSpPr>
          <p:cNvPr id="6147" name="スライド番号プレースホルダー 1">
            <a:extLst>
              <a:ext uri="{FF2B5EF4-FFF2-40B4-BE49-F238E27FC236}">
                <a16:creationId xmlns:a16="http://schemas.microsoft.com/office/drawing/2014/main" id="{4511E84B-B920-4616-8C31-F73E91428DAA}"/>
              </a:ext>
            </a:extLst>
          </p:cNvPr>
          <p:cNvSpPr>
            <a:spLocks noGrp="1" noChangeArrowheads="1"/>
          </p:cNvSpPr>
          <p:nvPr>
            <p:ph type="sldNum" sz="quarter" idx="12"/>
          </p:nvPr>
        </p:nvSpPr>
        <p:spPr bwMode="auto">
          <a:xfrm>
            <a:off x="5224463" y="9321800"/>
            <a:ext cx="1600200" cy="527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fld id="{8A501046-387D-4326-8F39-BAC193D3078D}" type="slidenum">
              <a:rPr lang="ja-JP" altLang="en-US" sz="4400" b="1" smtClean="0">
                <a:solidFill>
                  <a:srgbClr val="898989"/>
                </a:solidFill>
              </a:rPr>
              <a:pPr>
                <a:spcBef>
                  <a:spcPct val="0"/>
                </a:spcBef>
                <a:buFontTx/>
                <a:buNone/>
              </a:pPr>
              <a:t>4</a:t>
            </a:fld>
            <a:endParaRPr lang="ja-JP" altLang="en-US" sz="4400" b="1">
              <a:solidFill>
                <a:srgbClr val="898989"/>
              </a:solidFill>
            </a:endParaRPr>
          </a:p>
        </p:txBody>
      </p:sp>
      <p:sp>
        <p:nvSpPr>
          <p:cNvPr id="4" name="楕円 3">
            <a:extLst>
              <a:ext uri="{FF2B5EF4-FFF2-40B4-BE49-F238E27FC236}">
                <a16:creationId xmlns:a16="http://schemas.microsoft.com/office/drawing/2014/main" id="{7830E5E5-88C8-4D6E-9B4B-31043A470F62}"/>
              </a:ext>
            </a:extLst>
          </p:cNvPr>
          <p:cNvSpPr/>
          <p:nvPr/>
        </p:nvSpPr>
        <p:spPr>
          <a:xfrm>
            <a:off x="229916" y="2373225"/>
            <a:ext cx="1268760" cy="9361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8D652F17-5A31-461E-80D7-87D550538C2F}"/>
              </a:ext>
            </a:extLst>
          </p:cNvPr>
          <p:cNvSpPr/>
          <p:nvPr/>
        </p:nvSpPr>
        <p:spPr>
          <a:xfrm>
            <a:off x="765379" y="941735"/>
            <a:ext cx="762605" cy="166204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129DA91C-CD21-4B26-A133-8ED02B6A5F27}"/>
              </a:ext>
            </a:extLst>
          </p:cNvPr>
          <p:cNvSpPr/>
          <p:nvPr/>
        </p:nvSpPr>
        <p:spPr>
          <a:xfrm>
            <a:off x="864296" y="1719150"/>
            <a:ext cx="5873074" cy="9361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628FC228-A0D5-4F5B-85C4-1821D134A139}"/>
              </a:ext>
            </a:extLst>
          </p:cNvPr>
          <p:cNvSpPr txBox="1"/>
          <p:nvPr/>
        </p:nvSpPr>
        <p:spPr>
          <a:xfrm>
            <a:off x="3068960" y="1326247"/>
            <a:ext cx="2304256" cy="369332"/>
          </a:xfrm>
          <a:prstGeom prst="rect">
            <a:avLst/>
          </a:prstGeom>
          <a:noFill/>
        </p:spPr>
        <p:txBody>
          <a:bodyPr wrap="square" rtlCol="0">
            <a:spAutoFit/>
          </a:bodyPr>
          <a:lstStyle/>
          <a:p>
            <a:r>
              <a:rPr kumimoji="1" lang="ja-JP" altLang="en-US" dirty="0"/>
              <a:t>①前後直動アーム</a:t>
            </a:r>
          </a:p>
        </p:txBody>
      </p:sp>
      <p:sp>
        <p:nvSpPr>
          <p:cNvPr id="11" name="テキスト ボックス 10">
            <a:extLst>
              <a:ext uri="{FF2B5EF4-FFF2-40B4-BE49-F238E27FC236}">
                <a16:creationId xmlns:a16="http://schemas.microsoft.com/office/drawing/2014/main" id="{ED6FCAB0-33CA-4023-9B8F-7AB075496E39}"/>
              </a:ext>
            </a:extLst>
          </p:cNvPr>
          <p:cNvSpPr txBox="1"/>
          <p:nvPr/>
        </p:nvSpPr>
        <p:spPr>
          <a:xfrm>
            <a:off x="1390253" y="824789"/>
            <a:ext cx="2304256" cy="369332"/>
          </a:xfrm>
          <a:prstGeom prst="rect">
            <a:avLst/>
          </a:prstGeom>
          <a:noFill/>
        </p:spPr>
        <p:txBody>
          <a:bodyPr wrap="square" rtlCol="0">
            <a:spAutoFit/>
          </a:bodyPr>
          <a:lstStyle/>
          <a:p>
            <a:r>
              <a:rPr lang="ja-JP" altLang="en-US" dirty="0"/>
              <a:t>②</a:t>
            </a:r>
            <a:r>
              <a:rPr kumimoji="1" lang="ja-JP" altLang="en-US" dirty="0"/>
              <a:t>上下直動</a:t>
            </a:r>
          </a:p>
        </p:txBody>
      </p:sp>
      <p:sp>
        <p:nvSpPr>
          <p:cNvPr id="12" name="テキスト ボックス 11">
            <a:extLst>
              <a:ext uri="{FF2B5EF4-FFF2-40B4-BE49-F238E27FC236}">
                <a16:creationId xmlns:a16="http://schemas.microsoft.com/office/drawing/2014/main" id="{F81951DE-1895-43C3-8408-591B700B0FAA}"/>
              </a:ext>
            </a:extLst>
          </p:cNvPr>
          <p:cNvSpPr txBox="1"/>
          <p:nvPr/>
        </p:nvSpPr>
        <p:spPr>
          <a:xfrm>
            <a:off x="3228635" y="3739526"/>
            <a:ext cx="3384376" cy="369332"/>
          </a:xfrm>
          <a:prstGeom prst="rect">
            <a:avLst/>
          </a:prstGeom>
          <a:noFill/>
        </p:spPr>
        <p:txBody>
          <a:bodyPr wrap="square" rtlCol="0">
            <a:spAutoFit/>
          </a:bodyPr>
          <a:lstStyle/>
          <a:p>
            <a:r>
              <a:rPr kumimoji="1" lang="ja-JP" altLang="en-US" dirty="0"/>
              <a:t>③ロボットベース</a:t>
            </a:r>
            <a:r>
              <a:rPr kumimoji="1" lang="en-US" altLang="ja-JP" dirty="0"/>
              <a:t>/</a:t>
            </a:r>
            <a:r>
              <a:rPr kumimoji="1" lang="ja-JP" altLang="en-US" dirty="0"/>
              <a:t>アーム回転部</a:t>
            </a:r>
          </a:p>
        </p:txBody>
      </p:sp>
      <p:sp>
        <p:nvSpPr>
          <p:cNvPr id="13" name="楕円 12">
            <a:extLst>
              <a:ext uri="{FF2B5EF4-FFF2-40B4-BE49-F238E27FC236}">
                <a16:creationId xmlns:a16="http://schemas.microsoft.com/office/drawing/2014/main" id="{9DA424B5-726C-40FF-A343-7AE8116A59B0}"/>
              </a:ext>
            </a:extLst>
          </p:cNvPr>
          <p:cNvSpPr/>
          <p:nvPr/>
        </p:nvSpPr>
        <p:spPr>
          <a:xfrm>
            <a:off x="1540964" y="2462677"/>
            <a:ext cx="2126736" cy="14352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0CEBF264-7699-4DC7-9A80-024475C19E6B}"/>
              </a:ext>
            </a:extLst>
          </p:cNvPr>
          <p:cNvSpPr txBox="1"/>
          <p:nvPr/>
        </p:nvSpPr>
        <p:spPr>
          <a:xfrm>
            <a:off x="284876" y="3302875"/>
            <a:ext cx="2304256" cy="369332"/>
          </a:xfrm>
          <a:prstGeom prst="rect">
            <a:avLst/>
          </a:prstGeom>
          <a:noFill/>
        </p:spPr>
        <p:txBody>
          <a:bodyPr wrap="square" rtlCol="0">
            <a:spAutoFit/>
          </a:bodyPr>
          <a:lstStyle/>
          <a:p>
            <a:r>
              <a:rPr kumimoji="1" lang="ja-JP" altLang="en-US" dirty="0"/>
              <a:t>④ハンド部</a:t>
            </a:r>
          </a:p>
        </p:txBody>
      </p:sp>
      <p:sp>
        <p:nvSpPr>
          <p:cNvPr id="15" name="テキスト ボックス 14">
            <a:extLst>
              <a:ext uri="{FF2B5EF4-FFF2-40B4-BE49-F238E27FC236}">
                <a16:creationId xmlns:a16="http://schemas.microsoft.com/office/drawing/2014/main" id="{F1044E55-CCDC-481D-B2CF-8C51A46E7C09}"/>
              </a:ext>
            </a:extLst>
          </p:cNvPr>
          <p:cNvSpPr txBox="1"/>
          <p:nvPr/>
        </p:nvSpPr>
        <p:spPr>
          <a:xfrm>
            <a:off x="101252" y="4492047"/>
            <a:ext cx="3903811" cy="2308324"/>
          </a:xfrm>
          <a:prstGeom prst="rect">
            <a:avLst/>
          </a:prstGeom>
          <a:noFill/>
        </p:spPr>
        <p:txBody>
          <a:bodyPr wrap="square" rtlCol="0">
            <a:spAutoFit/>
          </a:bodyPr>
          <a:lstStyle/>
          <a:p>
            <a:r>
              <a:rPr lang="ja-JP" altLang="en-US" dirty="0"/>
              <a:t>本ロボットは</a:t>
            </a:r>
            <a:endParaRPr lang="en-US" altLang="ja-JP" dirty="0"/>
          </a:p>
          <a:p>
            <a:endParaRPr lang="en-US" altLang="ja-JP" dirty="0"/>
          </a:p>
          <a:p>
            <a:r>
              <a:rPr lang="ja-JP" altLang="en-US" dirty="0"/>
              <a:t>①前後直動アーム</a:t>
            </a:r>
            <a:endParaRPr lang="en-US" altLang="ja-JP" dirty="0"/>
          </a:p>
          <a:p>
            <a:r>
              <a:rPr lang="ja-JP" altLang="en-US" dirty="0"/>
              <a:t>②</a:t>
            </a:r>
            <a:r>
              <a:rPr kumimoji="1" lang="ja-JP" altLang="en-US" dirty="0"/>
              <a:t>上下直動</a:t>
            </a:r>
            <a:endParaRPr kumimoji="1" lang="en-US" altLang="ja-JP" dirty="0"/>
          </a:p>
          <a:p>
            <a:r>
              <a:rPr lang="ja-JP" altLang="en-US" dirty="0"/>
              <a:t>③ロボットベース</a:t>
            </a:r>
            <a:r>
              <a:rPr lang="en-US" altLang="ja-JP" dirty="0"/>
              <a:t>/</a:t>
            </a:r>
            <a:r>
              <a:rPr lang="ja-JP" altLang="en-US" dirty="0"/>
              <a:t>アーム回転部</a:t>
            </a:r>
            <a:endParaRPr lang="en-US" altLang="ja-JP" dirty="0"/>
          </a:p>
          <a:p>
            <a:r>
              <a:rPr kumimoji="1" lang="ja-JP" altLang="en-US" dirty="0"/>
              <a:t>④ハンド部</a:t>
            </a:r>
            <a:endParaRPr kumimoji="1" lang="en-US" altLang="ja-JP" dirty="0"/>
          </a:p>
          <a:p>
            <a:endParaRPr lang="en-US" altLang="ja-JP" dirty="0"/>
          </a:p>
          <a:p>
            <a:r>
              <a:rPr kumimoji="1" lang="ja-JP" altLang="en-US" dirty="0"/>
              <a:t>によって構成されている</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タイトル 1">
            <a:extLst>
              <a:ext uri="{FF2B5EF4-FFF2-40B4-BE49-F238E27FC236}">
                <a16:creationId xmlns:a16="http://schemas.microsoft.com/office/drawing/2014/main" id="{D1429352-7EB0-4732-92F0-6C0DC5725D1A}"/>
              </a:ext>
            </a:extLst>
          </p:cNvPr>
          <p:cNvSpPr>
            <a:spLocks noGrp="1"/>
          </p:cNvSpPr>
          <p:nvPr>
            <p:ph type="title"/>
          </p:nvPr>
        </p:nvSpPr>
        <p:spPr>
          <a:xfrm>
            <a:off x="0" y="57150"/>
            <a:ext cx="6858000" cy="523875"/>
          </a:xfrm>
        </p:spPr>
        <p:txBody>
          <a:bodyPr/>
          <a:lstStyle/>
          <a:p>
            <a:pPr algn="l" eaLnBrk="1" hangingPunct="1"/>
            <a:r>
              <a:rPr lang="en-US" altLang="ja-JP" sz="2400" u="sng"/>
              <a:t>3.</a:t>
            </a:r>
            <a:r>
              <a:rPr lang="ja-JP" altLang="en-US" sz="2400" u="sng"/>
              <a:t>ロボットユニット詳細</a:t>
            </a:r>
          </a:p>
        </p:txBody>
      </p:sp>
      <p:sp>
        <p:nvSpPr>
          <p:cNvPr id="8195" name="スライド番号プレースホルダー 1">
            <a:extLst>
              <a:ext uri="{FF2B5EF4-FFF2-40B4-BE49-F238E27FC236}">
                <a16:creationId xmlns:a16="http://schemas.microsoft.com/office/drawing/2014/main" id="{A62CCE28-4DC6-4DBF-ABDC-036C8341DD55}"/>
              </a:ext>
            </a:extLst>
          </p:cNvPr>
          <p:cNvSpPr>
            <a:spLocks noGrp="1" noChangeArrowheads="1"/>
          </p:cNvSpPr>
          <p:nvPr>
            <p:ph type="sldNum" sz="quarter" idx="12"/>
          </p:nvPr>
        </p:nvSpPr>
        <p:spPr bwMode="auto">
          <a:xfrm>
            <a:off x="5224463" y="9321800"/>
            <a:ext cx="1600200" cy="527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fld id="{3A3964DA-D748-492E-A194-1416686EB762}" type="slidenum">
              <a:rPr lang="ja-JP" altLang="en-US" sz="4400" b="1" smtClean="0">
                <a:solidFill>
                  <a:srgbClr val="898989"/>
                </a:solidFill>
              </a:rPr>
              <a:pPr>
                <a:spcBef>
                  <a:spcPct val="0"/>
                </a:spcBef>
                <a:buFontTx/>
                <a:buNone/>
              </a:pPr>
              <a:t>5</a:t>
            </a:fld>
            <a:endParaRPr lang="ja-JP" altLang="en-US" sz="4400" b="1">
              <a:solidFill>
                <a:srgbClr val="898989"/>
              </a:solidFill>
            </a:endParaRPr>
          </a:p>
        </p:txBody>
      </p:sp>
      <p:pic>
        <p:nvPicPr>
          <p:cNvPr id="2" name="図 1">
            <a:extLst>
              <a:ext uri="{FF2B5EF4-FFF2-40B4-BE49-F238E27FC236}">
                <a16:creationId xmlns:a16="http://schemas.microsoft.com/office/drawing/2014/main" id="{399342A0-3442-4C08-ACEA-DB10A1A8D37B}"/>
              </a:ext>
            </a:extLst>
          </p:cNvPr>
          <p:cNvPicPr>
            <a:picLocks noChangeAspect="1"/>
          </p:cNvPicPr>
          <p:nvPr/>
        </p:nvPicPr>
        <p:blipFill>
          <a:blip r:embed="rId3"/>
          <a:stretch>
            <a:fillRect/>
          </a:stretch>
        </p:blipFill>
        <p:spPr>
          <a:xfrm>
            <a:off x="0" y="581025"/>
            <a:ext cx="6858000" cy="1998928"/>
          </a:xfrm>
          <a:prstGeom prst="rect">
            <a:avLst/>
          </a:prstGeom>
        </p:spPr>
      </p:pic>
      <p:sp>
        <p:nvSpPr>
          <p:cNvPr id="6" name="テキスト ボックス 5">
            <a:extLst>
              <a:ext uri="{FF2B5EF4-FFF2-40B4-BE49-F238E27FC236}">
                <a16:creationId xmlns:a16="http://schemas.microsoft.com/office/drawing/2014/main" id="{8DE9C5EE-0719-4B67-9417-13EDFA040ADD}"/>
              </a:ext>
            </a:extLst>
          </p:cNvPr>
          <p:cNvSpPr txBox="1"/>
          <p:nvPr/>
        </p:nvSpPr>
        <p:spPr>
          <a:xfrm>
            <a:off x="69180" y="2642163"/>
            <a:ext cx="6824663" cy="1477328"/>
          </a:xfrm>
          <a:prstGeom prst="rect">
            <a:avLst/>
          </a:prstGeom>
          <a:noFill/>
        </p:spPr>
        <p:txBody>
          <a:bodyPr wrap="square" rtlCol="0">
            <a:spAutoFit/>
          </a:bodyPr>
          <a:lstStyle/>
          <a:p>
            <a:r>
              <a:rPr lang="ja-JP" altLang="en-US" dirty="0"/>
              <a:t>↑①前後直動アーム</a:t>
            </a:r>
            <a:endParaRPr lang="en-US" altLang="ja-JP" dirty="0"/>
          </a:p>
          <a:p>
            <a:r>
              <a:rPr lang="ja-JP" altLang="en-US" dirty="0"/>
              <a:t>前後に移動するアーム（</a:t>
            </a:r>
            <a:r>
              <a:rPr lang="en-US" altLang="ja-JP" dirty="0"/>
              <a:t>r</a:t>
            </a:r>
            <a:r>
              <a:rPr lang="ja-JP" altLang="en-US" dirty="0"/>
              <a:t>移動）</a:t>
            </a:r>
            <a:endParaRPr lang="en-US" altLang="ja-JP" dirty="0"/>
          </a:p>
          <a:p>
            <a:r>
              <a:rPr lang="en-US" altLang="ja-JP" dirty="0"/>
              <a:t>540</a:t>
            </a:r>
            <a:r>
              <a:rPr lang="ja-JP" altLang="en-US" dirty="0"/>
              <a:t>モータを使用し、エンコーダを搭載して位置を自動的に検出できる</a:t>
            </a:r>
            <a:endParaRPr lang="en-US" altLang="ja-JP" dirty="0"/>
          </a:p>
          <a:p>
            <a:r>
              <a:rPr lang="ja-JP" altLang="en-US" dirty="0"/>
              <a:t>先端に、前後直動が回転してもハンドが適切な向きを向くように、</a:t>
            </a:r>
            <a:endParaRPr lang="en-US" altLang="ja-JP" dirty="0"/>
          </a:p>
          <a:p>
            <a:r>
              <a:rPr lang="ja-JP" altLang="en-US" dirty="0"/>
              <a:t>モータを搭載し、</a:t>
            </a:r>
            <a:r>
              <a:rPr lang="ja-JP" altLang="en-US" dirty="0">
                <a:highlight>
                  <a:srgbClr val="FFFF00"/>
                </a:highlight>
              </a:rPr>
              <a:t>ポテンショメータで角度制御</a:t>
            </a:r>
            <a:r>
              <a:rPr lang="ja-JP" altLang="en-US" dirty="0"/>
              <a:t>行えるようにしている。</a:t>
            </a:r>
            <a:endParaRPr lang="en-US" altLang="ja-JP" dirty="0"/>
          </a:p>
        </p:txBody>
      </p:sp>
      <p:sp>
        <p:nvSpPr>
          <p:cNvPr id="7" name="テキスト ボックス 6">
            <a:extLst>
              <a:ext uri="{FF2B5EF4-FFF2-40B4-BE49-F238E27FC236}">
                <a16:creationId xmlns:a16="http://schemas.microsoft.com/office/drawing/2014/main" id="{2E4983D2-A35E-4008-9ECA-6801359C11EC}"/>
              </a:ext>
            </a:extLst>
          </p:cNvPr>
          <p:cNvSpPr txBox="1"/>
          <p:nvPr/>
        </p:nvSpPr>
        <p:spPr>
          <a:xfrm>
            <a:off x="2006844" y="4101025"/>
            <a:ext cx="4518500" cy="1200329"/>
          </a:xfrm>
          <a:prstGeom prst="rect">
            <a:avLst/>
          </a:prstGeom>
          <a:noFill/>
        </p:spPr>
        <p:txBody>
          <a:bodyPr wrap="square" rtlCol="0">
            <a:spAutoFit/>
          </a:bodyPr>
          <a:lstStyle/>
          <a:p>
            <a:r>
              <a:rPr lang="ja-JP" altLang="en-US" dirty="0"/>
              <a:t>←②</a:t>
            </a:r>
            <a:r>
              <a:rPr kumimoji="1" lang="ja-JP" altLang="en-US" dirty="0"/>
              <a:t>上下直動</a:t>
            </a:r>
            <a:endParaRPr kumimoji="1" lang="en-US" altLang="ja-JP" dirty="0"/>
          </a:p>
          <a:p>
            <a:r>
              <a:rPr kumimoji="1" lang="ja-JP" altLang="en-US" dirty="0"/>
              <a:t>上下にハンドを移動させる（</a:t>
            </a:r>
            <a:r>
              <a:rPr kumimoji="1" lang="en-US" altLang="ja-JP" dirty="0"/>
              <a:t>z</a:t>
            </a:r>
            <a:r>
              <a:rPr kumimoji="1" lang="ja-JP" altLang="en-US" dirty="0"/>
              <a:t>移動）</a:t>
            </a:r>
            <a:endParaRPr kumimoji="1" lang="en-US" altLang="ja-JP" dirty="0"/>
          </a:p>
          <a:p>
            <a:r>
              <a:rPr lang="en-US" altLang="ja-JP" dirty="0"/>
              <a:t>380</a:t>
            </a:r>
            <a:r>
              <a:rPr lang="ja-JP" altLang="en-US" dirty="0"/>
              <a:t>モータを使用し、</a:t>
            </a:r>
            <a:r>
              <a:rPr lang="ja-JP" altLang="en-US" dirty="0">
                <a:highlight>
                  <a:srgbClr val="FFFF00"/>
                </a:highlight>
                <a:uFill>
                  <a:solidFill>
                    <a:srgbClr val="FF0000"/>
                  </a:solidFill>
                </a:uFill>
              </a:rPr>
              <a:t>エンコーダで位置制御</a:t>
            </a:r>
            <a:r>
              <a:rPr lang="ja-JP" altLang="en-US" dirty="0">
                <a:uFill>
                  <a:solidFill>
                    <a:srgbClr val="FF0000"/>
                  </a:solidFill>
                </a:uFill>
              </a:rPr>
              <a:t>を行える</a:t>
            </a:r>
            <a:endParaRPr kumimoji="1" lang="en-US" altLang="ja-JP" dirty="0"/>
          </a:p>
        </p:txBody>
      </p:sp>
      <p:pic>
        <p:nvPicPr>
          <p:cNvPr id="4" name="図 3">
            <a:extLst>
              <a:ext uri="{FF2B5EF4-FFF2-40B4-BE49-F238E27FC236}">
                <a16:creationId xmlns:a16="http://schemas.microsoft.com/office/drawing/2014/main" id="{3B8BF796-91E7-4178-B242-A1B08645B49A}"/>
              </a:ext>
            </a:extLst>
          </p:cNvPr>
          <p:cNvPicPr>
            <a:picLocks noChangeAspect="1"/>
          </p:cNvPicPr>
          <p:nvPr/>
        </p:nvPicPr>
        <p:blipFill>
          <a:blip r:embed="rId4"/>
          <a:stretch>
            <a:fillRect/>
          </a:stretch>
        </p:blipFill>
        <p:spPr>
          <a:xfrm>
            <a:off x="71462" y="4119491"/>
            <a:ext cx="1941610" cy="2978909"/>
          </a:xfrm>
          <a:prstGeom prst="rect">
            <a:avLst/>
          </a:prstGeom>
        </p:spPr>
      </p:pic>
      <p:sp>
        <p:nvSpPr>
          <p:cNvPr id="9" name="テキスト ボックス 8">
            <a:extLst>
              <a:ext uri="{FF2B5EF4-FFF2-40B4-BE49-F238E27FC236}">
                <a16:creationId xmlns:a16="http://schemas.microsoft.com/office/drawing/2014/main" id="{EE42275F-CBAF-408F-B8C9-FBDDEF17F888}"/>
              </a:ext>
            </a:extLst>
          </p:cNvPr>
          <p:cNvSpPr txBox="1"/>
          <p:nvPr/>
        </p:nvSpPr>
        <p:spPr>
          <a:xfrm>
            <a:off x="2035608" y="5280251"/>
            <a:ext cx="4878489" cy="2031325"/>
          </a:xfrm>
          <a:prstGeom prst="rect">
            <a:avLst/>
          </a:prstGeom>
          <a:noFill/>
        </p:spPr>
        <p:txBody>
          <a:bodyPr wrap="square" rtlCol="0">
            <a:spAutoFit/>
          </a:bodyPr>
          <a:lstStyle/>
          <a:p>
            <a:r>
              <a:rPr lang="ja-JP" altLang="en-US" dirty="0"/>
              <a:t>↓③ロボットベース</a:t>
            </a:r>
            <a:r>
              <a:rPr lang="en-US" altLang="ja-JP" dirty="0"/>
              <a:t>/</a:t>
            </a:r>
            <a:r>
              <a:rPr lang="ja-JP" altLang="en-US" dirty="0"/>
              <a:t>アーム回転部</a:t>
            </a:r>
            <a:endParaRPr lang="en-US" altLang="ja-JP" dirty="0"/>
          </a:p>
          <a:p>
            <a:r>
              <a:rPr kumimoji="1" lang="ja-JP" altLang="en-US" dirty="0"/>
              <a:t>ロボットベースに固定する枠とアームの回転を行う（</a:t>
            </a:r>
            <a:r>
              <a:rPr kumimoji="1" lang="en-US" altLang="ja-JP" dirty="0"/>
              <a:t>θ</a:t>
            </a:r>
            <a:r>
              <a:rPr kumimoji="1" lang="ja-JP" altLang="en-US" dirty="0"/>
              <a:t>移動）</a:t>
            </a:r>
            <a:endParaRPr kumimoji="1" lang="en-US" altLang="ja-JP" dirty="0"/>
          </a:p>
          <a:p>
            <a:r>
              <a:rPr lang="ja-JP" altLang="en-US" dirty="0"/>
              <a:t>安定性確保のため、ベースの固定最大サイズと同等になっている</a:t>
            </a:r>
            <a:endParaRPr lang="en-US" altLang="ja-JP" dirty="0"/>
          </a:p>
          <a:p>
            <a:r>
              <a:rPr kumimoji="1" lang="en-US" altLang="ja-JP" dirty="0"/>
              <a:t>540</a:t>
            </a:r>
            <a:r>
              <a:rPr kumimoji="1" lang="ja-JP" altLang="en-US" dirty="0"/>
              <a:t>モータを使用し、</a:t>
            </a:r>
            <a:r>
              <a:rPr kumimoji="1" lang="ja-JP" altLang="en-US" dirty="0">
                <a:highlight>
                  <a:srgbClr val="FFFF00"/>
                </a:highlight>
              </a:rPr>
              <a:t>ポテンショメータ</a:t>
            </a:r>
            <a:r>
              <a:rPr kumimoji="1" lang="ja-JP" altLang="en-US" dirty="0"/>
              <a:t>で角度制御を行えるようにしている</a:t>
            </a:r>
          </a:p>
        </p:txBody>
      </p:sp>
      <p:pic>
        <p:nvPicPr>
          <p:cNvPr id="3" name="図 2">
            <a:extLst>
              <a:ext uri="{FF2B5EF4-FFF2-40B4-BE49-F238E27FC236}">
                <a16:creationId xmlns:a16="http://schemas.microsoft.com/office/drawing/2014/main" id="{EEB91BF3-54E8-4DE0-A8D2-5B187DA99EEF}"/>
              </a:ext>
            </a:extLst>
          </p:cNvPr>
          <p:cNvPicPr>
            <a:picLocks noChangeAspect="1"/>
          </p:cNvPicPr>
          <p:nvPr/>
        </p:nvPicPr>
        <p:blipFill rotWithShape="1">
          <a:blip r:embed="rId5"/>
          <a:srcRect l="9578" t="38181" r="8523" b="17903"/>
          <a:stretch/>
        </p:blipFill>
        <p:spPr>
          <a:xfrm>
            <a:off x="68808" y="7311576"/>
            <a:ext cx="6496516" cy="1998928"/>
          </a:xfrm>
          <a:prstGeom prst="rect">
            <a:avLst/>
          </a:prstGeom>
          <a:ln w="38100">
            <a:solidFill>
              <a:srgbClr val="FF0000"/>
            </a:solid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タイトル 1">
            <a:extLst>
              <a:ext uri="{FF2B5EF4-FFF2-40B4-BE49-F238E27FC236}">
                <a16:creationId xmlns:a16="http://schemas.microsoft.com/office/drawing/2014/main" id="{D1429352-7EB0-4732-92F0-6C0DC5725D1A}"/>
              </a:ext>
            </a:extLst>
          </p:cNvPr>
          <p:cNvSpPr>
            <a:spLocks noGrp="1"/>
          </p:cNvSpPr>
          <p:nvPr>
            <p:ph type="title"/>
          </p:nvPr>
        </p:nvSpPr>
        <p:spPr>
          <a:xfrm>
            <a:off x="0" y="57150"/>
            <a:ext cx="6858000" cy="523875"/>
          </a:xfrm>
        </p:spPr>
        <p:txBody>
          <a:bodyPr/>
          <a:lstStyle/>
          <a:p>
            <a:pPr algn="l" eaLnBrk="1" hangingPunct="1"/>
            <a:r>
              <a:rPr lang="en-US" altLang="ja-JP" sz="2400" u="sng"/>
              <a:t>3.</a:t>
            </a:r>
            <a:r>
              <a:rPr lang="ja-JP" altLang="en-US" sz="2400" u="sng"/>
              <a:t>ロボットユニット詳細</a:t>
            </a:r>
          </a:p>
        </p:txBody>
      </p:sp>
      <p:sp>
        <p:nvSpPr>
          <p:cNvPr id="8195" name="スライド番号プレースホルダー 1">
            <a:extLst>
              <a:ext uri="{FF2B5EF4-FFF2-40B4-BE49-F238E27FC236}">
                <a16:creationId xmlns:a16="http://schemas.microsoft.com/office/drawing/2014/main" id="{A62CCE28-4DC6-4DBF-ABDC-036C8341DD55}"/>
              </a:ext>
            </a:extLst>
          </p:cNvPr>
          <p:cNvSpPr>
            <a:spLocks noGrp="1" noChangeArrowheads="1"/>
          </p:cNvSpPr>
          <p:nvPr>
            <p:ph type="sldNum" sz="quarter" idx="12"/>
          </p:nvPr>
        </p:nvSpPr>
        <p:spPr bwMode="auto">
          <a:xfrm>
            <a:off x="5224463" y="9321800"/>
            <a:ext cx="1600200" cy="527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A3964DA-D748-492E-A194-1416686EB762}" type="slidenum">
              <a:rPr kumimoji="1" lang="ja-JP" altLang="en-US" sz="4400" b="1" i="0" u="none" strike="noStrike" kern="1200" cap="none" spc="0" normalizeH="0" baseline="0" noProof="0" smtClean="0">
                <a:ln>
                  <a:noFill/>
                </a:ln>
                <a:solidFill>
                  <a:srgbClr val="898989"/>
                </a:solidFill>
                <a:effectLst/>
                <a:uLnTx/>
                <a:uFillTx/>
                <a:latin typeface="Calibri" panose="020F0502020204030204" pitchFamily="34" charset="0"/>
                <a:ea typeface="ＭＳ Ｐゴシック" panose="020B0600070205080204"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1" lang="ja-JP" altLang="en-US" sz="4400" b="1" i="0" u="none" strike="noStrike" kern="1200" cap="none" spc="0" normalizeH="0" baseline="0" noProof="0">
              <a:ln>
                <a:noFill/>
              </a:ln>
              <a:solidFill>
                <a:srgbClr val="898989"/>
              </a:solidFill>
              <a:effectLst/>
              <a:uLnTx/>
              <a:uFillTx/>
              <a:latin typeface="Calibri" panose="020F0502020204030204" pitchFamily="34" charset="0"/>
              <a:ea typeface="ＭＳ Ｐゴシック" panose="020B0600070205080204" pitchFamily="50" charset="-128"/>
              <a:cs typeface="+mn-cs"/>
            </a:endParaRPr>
          </a:p>
        </p:txBody>
      </p:sp>
      <p:sp>
        <p:nvSpPr>
          <p:cNvPr id="6" name="テキスト ボックス 5">
            <a:extLst>
              <a:ext uri="{FF2B5EF4-FFF2-40B4-BE49-F238E27FC236}">
                <a16:creationId xmlns:a16="http://schemas.microsoft.com/office/drawing/2014/main" id="{8DE9C5EE-0719-4B67-9417-13EDFA040ADD}"/>
              </a:ext>
            </a:extLst>
          </p:cNvPr>
          <p:cNvSpPr txBox="1"/>
          <p:nvPr/>
        </p:nvSpPr>
        <p:spPr>
          <a:xfrm>
            <a:off x="104290" y="4776018"/>
            <a:ext cx="6824663" cy="120032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50" charset="-128"/>
                <a:cs typeface="+mn-cs"/>
              </a:rPr>
              <a:t>↑④ハンド部</a:t>
            </a:r>
            <a:endParaRPr kumimoji="1" lang="en-US" altLang="ja-JP"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50"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50" charset="-128"/>
                <a:cs typeface="+mn-cs"/>
              </a:rPr>
              <a:t>ワークを挟んで掴む機構</a:t>
            </a:r>
            <a:r>
              <a:rPr lang="ja-JP" altLang="en-US" dirty="0" err="1">
                <a:solidFill>
                  <a:prstClr val="black"/>
                </a:solidFill>
              </a:rPr>
              <a:t>、</a:t>
            </a:r>
            <a:r>
              <a:rPr kumimoji="1" lang="en-US" altLang="ja-JP"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50" charset="-128"/>
                <a:cs typeface="+mn-cs"/>
              </a:rPr>
              <a:t>1</a:t>
            </a:r>
            <a:r>
              <a:rPr kumimoji="1" lang="ja-JP"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50" charset="-128"/>
                <a:cs typeface="+mn-cs"/>
              </a:rPr>
              <a:t>個ずつワークを確実に掴む</a:t>
            </a:r>
            <a:endParaRPr kumimoji="1" lang="en-US" altLang="ja-JP"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50" charset="-128"/>
              <a:cs typeface="+mn-cs"/>
            </a:endParaRPr>
          </a:p>
          <a:p>
            <a:pPr lvl="0"/>
            <a:r>
              <a:rPr lang="ja-JP" altLang="en-US" dirty="0"/>
              <a:t>ハンドの先端は</a:t>
            </a:r>
            <a:r>
              <a:rPr lang="en-US" altLang="ja-JP" dirty="0"/>
              <a:t>3D</a:t>
            </a:r>
            <a:r>
              <a:rPr lang="ja-JP" altLang="en-US" dirty="0"/>
              <a:t>プリンタでできている</a:t>
            </a:r>
            <a:endParaRPr lang="en-US" altLang="ja-JP" dirty="0"/>
          </a:p>
          <a:p>
            <a:pPr lvl="0"/>
            <a:r>
              <a:rPr lang="en-US" altLang="ja-JP" dirty="0"/>
              <a:t>380</a:t>
            </a:r>
            <a:r>
              <a:rPr lang="ja-JP" altLang="en-US" dirty="0"/>
              <a:t>モータを使用し、ポテンショメータで開閉具合を検出できる</a:t>
            </a:r>
            <a:endParaRPr kumimoji="1" lang="en-US" altLang="ja-JP"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50" charset="-128"/>
              <a:cs typeface="+mn-cs"/>
            </a:endParaRPr>
          </a:p>
        </p:txBody>
      </p:sp>
      <p:pic>
        <p:nvPicPr>
          <p:cNvPr id="3" name="図 2">
            <a:extLst>
              <a:ext uri="{FF2B5EF4-FFF2-40B4-BE49-F238E27FC236}">
                <a16:creationId xmlns:a16="http://schemas.microsoft.com/office/drawing/2014/main" id="{211378DD-A40B-42DD-B9EE-67E0DDF977ED}"/>
              </a:ext>
            </a:extLst>
          </p:cNvPr>
          <p:cNvPicPr>
            <a:picLocks noChangeAspect="1"/>
          </p:cNvPicPr>
          <p:nvPr/>
        </p:nvPicPr>
        <p:blipFill>
          <a:blip r:embed="rId3"/>
          <a:stretch>
            <a:fillRect/>
          </a:stretch>
        </p:blipFill>
        <p:spPr>
          <a:xfrm>
            <a:off x="127135" y="581025"/>
            <a:ext cx="3301865" cy="4194993"/>
          </a:xfrm>
          <a:prstGeom prst="rect">
            <a:avLst/>
          </a:prstGeom>
        </p:spPr>
      </p:pic>
    </p:spTree>
    <p:extLst>
      <p:ext uri="{BB962C8B-B14F-4D97-AF65-F5344CB8AC3E}">
        <p14:creationId xmlns:p14="http://schemas.microsoft.com/office/powerpoint/2010/main" val="3772661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タイトル 1">
            <a:extLst>
              <a:ext uri="{FF2B5EF4-FFF2-40B4-BE49-F238E27FC236}">
                <a16:creationId xmlns:a16="http://schemas.microsoft.com/office/drawing/2014/main" id="{94EF6E50-0AE2-46EA-8943-32C2A7AF322A}"/>
              </a:ext>
            </a:extLst>
          </p:cNvPr>
          <p:cNvSpPr>
            <a:spLocks noGrp="1"/>
          </p:cNvSpPr>
          <p:nvPr>
            <p:ph type="title"/>
          </p:nvPr>
        </p:nvSpPr>
        <p:spPr>
          <a:xfrm>
            <a:off x="0" y="57150"/>
            <a:ext cx="6813550" cy="523875"/>
          </a:xfrm>
        </p:spPr>
        <p:txBody>
          <a:bodyPr/>
          <a:lstStyle/>
          <a:p>
            <a:pPr algn="l" eaLnBrk="1" hangingPunct="1"/>
            <a:r>
              <a:rPr lang="en-US" altLang="ja-JP" sz="2400" u="sng"/>
              <a:t>4.</a:t>
            </a:r>
            <a:r>
              <a:rPr lang="ja-JP" altLang="en-US" sz="2400" u="sng"/>
              <a:t>ロボット主要寸法（スタート時）</a:t>
            </a:r>
          </a:p>
        </p:txBody>
      </p:sp>
      <p:sp>
        <p:nvSpPr>
          <p:cNvPr id="4" name="テキスト ボックス 3">
            <a:extLst>
              <a:ext uri="{FF2B5EF4-FFF2-40B4-BE49-F238E27FC236}">
                <a16:creationId xmlns:a16="http://schemas.microsoft.com/office/drawing/2014/main" id="{6C194A81-43F9-4344-8C00-F9353FEC3937}"/>
              </a:ext>
            </a:extLst>
          </p:cNvPr>
          <p:cNvSpPr txBox="1"/>
          <p:nvPr/>
        </p:nvSpPr>
        <p:spPr>
          <a:xfrm>
            <a:off x="133350" y="8939213"/>
            <a:ext cx="6175375" cy="792162"/>
          </a:xfrm>
          <a:prstGeom prst="rect">
            <a:avLst/>
          </a:prstGeom>
          <a:solidFill>
            <a:schemeClr val="bg1"/>
          </a:solidFill>
          <a:ln>
            <a:solidFill>
              <a:srgbClr val="00B050"/>
            </a:solidFill>
          </a:ln>
        </p:spPr>
        <p:txBody>
          <a:bodyPr>
            <a:normAutofit/>
          </a:bodyPr>
          <a:lstStyle/>
          <a:p>
            <a:pPr eaLnBrk="1" hangingPunct="1">
              <a:defRPr/>
            </a:pPr>
            <a:r>
              <a:rPr lang="en-US" altLang="ja-JP" u="sng" dirty="0">
                <a:solidFill>
                  <a:srgbClr val="00B050"/>
                </a:solidFill>
                <a:ea typeface="ＭＳ Ｐゴシック" charset="-128"/>
              </a:rPr>
              <a:t>Check Point</a:t>
            </a:r>
          </a:p>
          <a:p>
            <a:pPr marL="285750" indent="-285750" eaLnBrk="1" hangingPunct="1">
              <a:buFont typeface="Wingdings" panose="05000000000000000000" pitchFamily="2" charset="2"/>
              <a:buChar char="ü"/>
              <a:defRPr/>
            </a:pPr>
            <a:r>
              <a:rPr lang="ja-JP" altLang="en-US" sz="1200" dirty="0">
                <a:solidFill>
                  <a:srgbClr val="00B050"/>
                </a:solidFill>
                <a:ea typeface="ＭＳ Ｐゴシック" charset="-128"/>
              </a:rPr>
              <a:t>ロボットの全てがセッティングエリア内に収まっていますか？</a:t>
            </a:r>
            <a:endParaRPr lang="en-US" altLang="ja-JP" sz="1200" dirty="0">
              <a:solidFill>
                <a:srgbClr val="00B050"/>
              </a:solidFill>
              <a:ea typeface="ＭＳ Ｐゴシック" charset="-128"/>
            </a:endParaRPr>
          </a:p>
          <a:p>
            <a:pPr marL="285750" indent="-285750" eaLnBrk="1" hangingPunct="1">
              <a:buFont typeface="Wingdings" panose="05000000000000000000" pitchFamily="2" charset="2"/>
              <a:buChar char="ü"/>
              <a:defRPr/>
            </a:pPr>
            <a:r>
              <a:rPr lang="ja-JP" altLang="en-US" sz="1200" dirty="0">
                <a:solidFill>
                  <a:srgbClr val="00B050"/>
                </a:solidFill>
                <a:ea typeface="ＭＳ Ｐゴシック" charset="-128"/>
              </a:rPr>
              <a:t>ロボットの主要寸法は明記されていますか？</a:t>
            </a:r>
          </a:p>
        </p:txBody>
      </p:sp>
      <p:sp>
        <p:nvSpPr>
          <p:cNvPr id="10244" name="テキスト ボックス 4">
            <a:extLst>
              <a:ext uri="{FF2B5EF4-FFF2-40B4-BE49-F238E27FC236}">
                <a16:creationId xmlns:a16="http://schemas.microsoft.com/office/drawing/2014/main" id="{800612DF-00B7-4763-9375-F3BD601454D9}"/>
              </a:ext>
            </a:extLst>
          </p:cNvPr>
          <p:cNvSpPr txBox="1">
            <a:spLocks noChangeArrowheads="1"/>
          </p:cNvSpPr>
          <p:nvPr/>
        </p:nvSpPr>
        <p:spPr bwMode="auto">
          <a:xfrm>
            <a:off x="44450" y="479425"/>
            <a:ext cx="10366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en-US" altLang="ja-JP" sz="1800"/>
              <a:t>Top View</a:t>
            </a:r>
            <a:endParaRPr lang="ja-JP" altLang="en-US" sz="1800"/>
          </a:p>
        </p:txBody>
      </p:sp>
      <p:sp>
        <p:nvSpPr>
          <p:cNvPr id="10245" name="テキスト ボックス 7">
            <a:extLst>
              <a:ext uri="{FF2B5EF4-FFF2-40B4-BE49-F238E27FC236}">
                <a16:creationId xmlns:a16="http://schemas.microsoft.com/office/drawing/2014/main" id="{7476F318-8ADA-4AEE-80A7-C816C0BEBEC4}"/>
              </a:ext>
            </a:extLst>
          </p:cNvPr>
          <p:cNvSpPr txBox="1">
            <a:spLocks noChangeArrowheads="1"/>
          </p:cNvSpPr>
          <p:nvPr/>
        </p:nvSpPr>
        <p:spPr bwMode="auto">
          <a:xfrm>
            <a:off x="44450" y="4973638"/>
            <a:ext cx="1201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en-US" altLang="ja-JP" sz="1800"/>
              <a:t>Front View</a:t>
            </a:r>
            <a:endParaRPr lang="ja-JP" altLang="en-US" sz="1800"/>
          </a:p>
        </p:txBody>
      </p:sp>
      <p:sp>
        <p:nvSpPr>
          <p:cNvPr id="9" name="正方形/長方形 8">
            <a:extLst>
              <a:ext uri="{FF2B5EF4-FFF2-40B4-BE49-F238E27FC236}">
                <a16:creationId xmlns:a16="http://schemas.microsoft.com/office/drawing/2014/main" id="{1E1121CA-0EC9-4238-88D9-1C608FEC1782}"/>
              </a:ext>
            </a:extLst>
          </p:cNvPr>
          <p:cNvSpPr/>
          <p:nvPr/>
        </p:nvSpPr>
        <p:spPr>
          <a:xfrm>
            <a:off x="115888" y="5313363"/>
            <a:ext cx="3241675" cy="266382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endParaRPr lang="ja-JP" altLang="en-US" dirty="0">
              <a:solidFill>
                <a:srgbClr val="0070C0"/>
              </a:solidFill>
            </a:endParaRPr>
          </a:p>
        </p:txBody>
      </p:sp>
      <p:sp>
        <p:nvSpPr>
          <p:cNvPr id="10247" name="テキスト ボックス 9">
            <a:extLst>
              <a:ext uri="{FF2B5EF4-FFF2-40B4-BE49-F238E27FC236}">
                <a16:creationId xmlns:a16="http://schemas.microsoft.com/office/drawing/2014/main" id="{2E920F64-6082-4B1B-88FD-A4924D45FE84}"/>
              </a:ext>
            </a:extLst>
          </p:cNvPr>
          <p:cNvSpPr txBox="1">
            <a:spLocks noChangeArrowheads="1"/>
          </p:cNvSpPr>
          <p:nvPr/>
        </p:nvSpPr>
        <p:spPr bwMode="auto">
          <a:xfrm>
            <a:off x="3440113" y="4973638"/>
            <a:ext cx="10874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en-US" altLang="ja-JP" sz="1800"/>
              <a:t>Side View</a:t>
            </a:r>
            <a:endParaRPr lang="ja-JP" altLang="en-US" sz="1800"/>
          </a:p>
        </p:txBody>
      </p:sp>
      <p:sp>
        <p:nvSpPr>
          <p:cNvPr id="11" name="正方形/長方形 10">
            <a:extLst>
              <a:ext uri="{FF2B5EF4-FFF2-40B4-BE49-F238E27FC236}">
                <a16:creationId xmlns:a16="http://schemas.microsoft.com/office/drawing/2014/main" id="{698DC82A-A4BA-43CE-B4FF-852E743C1644}"/>
              </a:ext>
            </a:extLst>
          </p:cNvPr>
          <p:cNvSpPr/>
          <p:nvPr/>
        </p:nvSpPr>
        <p:spPr>
          <a:xfrm>
            <a:off x="3513138" y="5313363"/>
            <a:ext cx="3240087" cy="266382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endParaRPr lang="ja-JP" altLang="en-US" dirty="0">
              <a:solidFill>
                <a:srgbClr val="0070C0"/>
              </a:solidFill>
            </a:endParaRPr>
          </a:p>
        </p:txBody>
      </p:sp>
      <p:sp>
        <p:nvSpPr>
          <p:cNvPr id="10249" name="テキスト ボックス 3">
            <a:extLst>
              <a:ext uri="{FF2B5EF4-FFF2-40B4-BE49-F238E27FC236}">
                <a16:creationId xmlns:a16="http://schemas.microsoft.com/office/drawing/2014/main" id="{06B10823-C0AA-44E2-8E56-E0416964A509}"/>
              </a:ext>
            </a:extLst>
          </p:cNvPr>
          <p:cNvSpPr txBox="1">
            <a:spLocks noChangeArrowheads="1"/>
          </p:cNvSpPr>
          <p:nvPr/>
        </p:nvSpPr>
        <p:spPr bwMode="auto">
          <a:xfrm>
            <a:off x="6958013" y="5362575"/>
            <a:ext cx="6696075" cy="646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ja-JP" altLang="en-US" sz="1800"/>
              <a:t>セッティング時のサイズは注意してください</a:t>
            </a:r>
            <a:endParaRPr lang="en-US" altLang="ja-JP" sz="1800"/>
          </a:p>
          <a:p>
            <a:pPr eaLnBrk="1" hangingPunct="1">
              <a:spcBef>
                <a:spcPct val="0"/>
              </a:spcBef>
              <a:buFontTx/>
              <a:buNone/>
            </a:pPr>
            <a:r>
              <a:rPr lang="ja-JP" altLang="en-US" sz="1800"/>
              <a:t>ぎりぎりまで使用せず</a:t>
            </a:r>
            <a:r>
              <a:rPr lang="en-US" altLang="ja-JP" sz="1800"/>
              <a:t>30mm</a:t>
            </a:r>
            <a:r>
              <a:rPr lang="ja-JP" altLang="en-US" sz="1800"/>
              <a:t>程度の余裕代を設けることを推奨します</a:t>
            </a:r>
            <a:endParaRPr lang="en-US" altLang="ja-JP" sz="1800"/>
          </a:p>
        </p:txBody>
      </p:sp>
      <p:sp>
        <p:nvSpPr>
          <p:cNvPr id="3" name="正方形/長方形 2">
            <a:extLst>
              <a:ext uri="{FF2B5EF4-FFF2-40B4-BE49-F238E27FC236}">
                <a16:creationId xmlns:a16="http://schemas.microsoft.com/office/drawing/2014/main" id="{AEB78193-7E22-4A63-B7D2-F954737B1E7E}"/>
              </a:ext>
            </a:extLst>
          </p:cNvPr>
          <p:cNvSpPr/>
          <p:nvPr/>
        </p:nvSpPr>
        <p:spPr>
          <a:xfrm>
            <a:off x="115888" y="849313"/>
            <a:ext cx="6637337" cy="395922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endParaRPr lang="ja-JP" altLang="en-US" dirty="0">
              <a:solidFill>
                <a:srgbClr val="0070C0"/>
              </a:solidFill>
            </a:endParaRPr>
          </a:p>
        </p:txBody>
      </p:sp>
      <p:sp>
        <p:nvSpPr>
          <p:cNvPr id="10251" name="スライド番号プレースホルダー 1">
            <a:extLst>
              <a:ext uri="{FF2B5EF4-FFF2-40B4-BE49-F238E27FC236}">
                <a16:creationId xmlns:a16="http://schemas.microsoft.com/office/drawing/2014/main" id="{595BB941-F342-421E-96CF-F1A05E713639}"/>
              </a:ext>
            </a:extLst>
          </p:cNvPr>
          <p:cNvSpPr>
            <a:spLocks noGrp="1" noChangeArrowheads="1"/>
          </p:cNvSpPr>
          <p:nvPr>
            <p:ph type="sldNum" sz="quarter" idx="12"/>
          </p:nvPr>
        </p:nvSpPr>
        <p:spPr bwMode="auto">
          <a:xfrm>
            <a:off x="5224463" y="9321800"/>
            <a:ext cx="1600200" cy="527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fld id="{D9F75611-E736-4A6D-A090-60FB582AF06F}" type="slidenum">
              <a:rPr lang="ja-JP" altLang="en-US" sz="4400" b="1" smtClean="0">
                <a:solidFill>
                  <a:srgbClr val="898989"/>
                </a:solidFill>
              </a:rPr>
              <a:pPr>
                <a:spcBef>
                  <a:spcPct val="0"/>
                </a:spcBef>
                <a:buFontTx/>
                <a:buNone/>
              </a:pPr>
              <a:t>7</a:t>
            </a:fld>
            <a:endParaRPr lang="ja-JP" altLang="en-US" sz="4400" b="1">
              <a:solidFill>
                <a:srgbClr val="898989"/>
              </a:solidFill>
            </a:endParaRPr>
          </a:p>
        </p:txBody>
      </p:sp>
      <p:sp>
        <p:nvSpPr>
          <p:cNvPr id="10252" name="テキスト ボックス 3">
            <a:extLst>
              <a:ext uri="{FF2B5EF4-FFF2-40B4-BE49-F238E27FC236}">
                <a16:creationId xmlns:a16="http://schemas.microsoft.com/office/drawing/2014/main" id="{0F5ACF95-207B-48D8-89A9-ED7853E479E9}"/>
              </a:ext>
            </a:extLst>
          </p:cNvPr>
          <p:cNvSpPr txBox="1">
            <a:spLocks noChangeArrowheads="1"/>
          </p:cNvSpPr>
          <p:nvPr/>
        </p:nvSpPr>
        <p:spPr bwMode="auto">
          <a:xfrm>
            <a:off x="6958013" y="6176963"/>
            <a:ext cx="6696075" cy="646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ja-JP" altLang="en-US" sz="1800"/>
              <a:t>セッティングエリア内に入っていることが分かるように寸法を</a:t>
            </a:r>
            <a:endParaRPr lang="en-US" altLang="ja-JP" sz="1800"/>
          </a:p>
          <a:p>
            <a:pPr eaLnBrk="1" hangingPunct="1">
              <a:spcBef>
                <a:spcPct val="0"/>
              </a:spcBef>
              <a:buFontTx/>
              <a:buNone/>
            </a:pPr>
            <a:r>
              <a:rPr lang="ja-JP" altLang="en-US" sz="1800"/>
              <a:t>記入してください</a:t>
            </a:r>
            <a:endParaRPr lang="en-US" altLang="ja-JP" sz="1800"/>
          </a:p>
        </p:txBody>
      </p:sp>
      <p:pic>
        <p:nvPicPr>
          <p:cNvPr id="7" name="図 6">
            <a:extLst>
              <a:ext uri="{FF2B5EF4-FFF2-40B4-BE49-F238E27FC236}">
                <a16:creationId xmlns:a16="http://schemas.microsoft.com/office/drawing/2014/main" id="{BD6AF8FE-A7BA-46AE-B19A-B8C7A101620B}"/>
              </a:ext>
            </a:extLst>
          </p:cNvPr>
          <p:cNvPicPr>
            <a:picLocks noChangeAspect="1"/>
          </p:cNvPicPr>
          <p:nvPr/>
        </p:nvPicPr>
        <p:blipFill>
          <a:blip r:embed="rId2"/>
          <a:stretch>
            <a:fillRect/>
          </a:stretch>
        </p:blipFill>
        <p:spPr>
          <a:xfrm>
            <a:off x="773634" y="856467"/>
            <a:ext cx="5167858" cy="3956030"/>
          </a:xfrm>
          <a:prstGeom prst="rect">
            <a:avLst/>
          </a:prstGeom>
        </p:spPr>
      </p:pic>
      <p:pic>
        <p:nvPicPr>
          <p:cNvPr id="8" name="図 7">
            <a:extLst>
              <a:ext uri="{FF2B5EF4-FFF2-40B4-BE49-F238E27FC236}">
                <a16:creationId xmlns:a16="http://schemas.microsoft.com/office/drawing/2014/main" id="{5D950530-FD9B-41E5-AD21-3D9BB0F946AB}"/>
              </a:ext>
            </a:extLst>
          </p:cNvPr>
          <p:cNvPicPr>
            <a:picLocks noChangeAspect="1"/>
          </p:cNvPicPr>
          <p:nvPr/>
        </p:nvPicPr>
        <p:blipFill>
          <a:blip r:embed="rId3"/>
          <a:stretch>
            <a:fillRect/>
          </a:stretch>
        </p:blipFill>
        <p:spPr>
          <a:xfrm>
            <a:off x="152144" y="5683250"/>
            <a:ext cx="3192719" cy="1946265"/>
          </a:xfrm>
          <a:prstGeom prst="rect">
            <a:avLst/>
          </a:prstGeom>
        </p:spPr>
      </p:pic>
      <p:pic>
        <p:nvPicPr>
          <p:cNvPr id="10" name="図 9">
            <a:extLst>
              <a:ext uri="{FF2B5EF4-FFF2-40B4-BE49-F238E27FC236}">
                <a16:creationId xmlns:a16="http://schemas.microsoft.com/office/drawing/2014/main" id="{FE2A305E-57E0-4604-A5AA-741A081CB7E8}"/>
              </a:ext>
            </a:extLst>
          </p:cNvPr>
          <p:cNvPicPr>
            <a:picLocks noChangeAspect="1"/>
          </p:cNvPicPr>
          <p:nvPr/>
        </p:nvPicPr>
        <p:blipFill rotWithShape="1">
          <a:blip r:embed="rId4"/>
          <a:srcRect l="30051" t="17178" r="10377" b="5594"/>
          <a:stretch/>
        </p:blipFill>
        <p:spPr>
          <a:xfrm>
            <a:off x="3562351" y="5580017"/>
            <a:ext cx="3143505" cy="22162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タイトル 1">
            <a:extLst>
              <a:ext uri="{FF2B5EF4-FFF2-40B4-BE49-F238E27FC236}">
                <a16:creationId xmlns:a16="http://schemas.microsoft.com/office/drawing/2014/main" id="{66395A18-4BD4-4871-A9FC-1089FD2C9E2C}"/>
              </a:ext>
            </a:extLst>
          </p:cNvPr>
          <p:cNvSpPr>
            <a:spLocks noGrp="1"/>
          </p:cNvSpPr>
          <p:nvPr>
            <p:ph type="title"/>
          </p:nvPr>
        </p:nvSpPr>
        <p:spPr>
          <a:xfrm>
            <a:off x="0" y="57150"/>
            <a:ext cx="6813550" cy="523875"/>
          </a:xfrm>
        </p:spPr>
        <p:txBody>
          <a:bodyPr/>
          <a:lstStyle/>
          <a:p>
            <a:pPr algn="l" eaLnBrk="1" hangingPunct="1"/>
            <a:r>
              <a:rPr lang="en-US" altLang="ja-JP" sz="2400" u="sng"/>
              <a:t>4.</a:t>
            </a:r>
            <a:r>
              <a:rPr lang="ja-JP" altLang="en-US" sz="2400" u="sng"/>
              <a:t>ロボット主要寸法（可動範囲）</a:t>
            </a:r>
          </a:p>
        </p:txBody>
      </p:sp>
      <p:sp>
        <p:nvSpPr>
          <p:cNvPr id="3" name="テキスト ボックス 2">
            <a:extLst>
              <a:ext uri="{FF2B5EF4-FFF2-40B4-BE49-F238E27FC236}">
                <a16:creationId xmlns:a16="http://schemas.microsoft.com/office/drawing/2014/main" id="{299B41EE-503F-4034-8666-81336CC85D53}"/>
              </a:ext>
            </a:extLst>
          </p:cNvPr>
          <p:cNvSpPr txBox="1"/>
          <p:nvPr/>
        </p:nvSpPr>
        <p:spPr>
          <a:xfrm>
            <a:off x="133350" y="8482013"/>
            <a:ext cx="6175375" cy="1225550"/>
          </a:xfrm>
          <a:prstGeom prst="rect">
            <a:avLst/>
          </a:prstGeom>
          <a:solidFill>
            <a:schemeClr val="bg1"/>
          </a:solidFill>
          <a:ln>
            <a:solidFill>
              <a:srgbClr val="00B050"/>
            </a:solidFill>
          </a:ln>
        </p:spPr>
        <p:txBody>
          <a:bodyPr>
            <a:normAutofit/>
          </a:bodyPr>
          <a:lstStyle/>
          <a:p>
            <a:pPr eaLnBrk="1" hangingPunct="1">
              <a:defRPr/>
            </a:pPr>
            <a:r>
              <a:rPr lang="en-US" altLang="ja-JP" u="sng" dirty="0">
                <a:solidFill>
                  <a:srgbClr val="00B050"/>
                </a:solidFill>
                <a:ea typeface="ＭＳ Ｐゴシック" charset="-128"/>
              </a:rPr>
              <a:t>Check Point</a:t>
            </a:r>
          </a:p>
          <a:p>
            <a:pPr marL="285750" indent="-285750" eaLnBrk="1" hangingPunct="1">
              <a:buFont typeface="Wingdings" panose="05000000000000000000" pitchFamily="2" charset="2"/>
              <a:buChar char="ü"/>
              <a:defRPr/>
            </a:pPr>
            <a:r>
              <a:rPr lang="ja-JP" altLang="en-US" sz="1200" dirty="0">
                <a:solidFill>
                  <a:srgbClr val="00B050"/>
                </a:solidFill>
                <a:ea typeface="ＭＳ Ｐゴシック" charset="-128"/>
              </a:rPr>
              <a:t>可動範囲が明記されていますか？（領域を線で囲ってください）</a:t>
            </a:r>
            <a:endParaRPr lang="en-US" altLang="ja-JP" sz="1200" dirty="0">
              <a:solidFill>
                <a:srgbClr val="00B050"/>
              </a:solidFill>
              <a:ea typeface="ＭＳ Ｐゴシック" charset="-128"/>
            </a:endParaRPr>
          </a:p>
          <a:p>
            <a:pPr marL="285750" indent="-285750" eaLnBrk="1" hangingPunct="1">
              <a:buFont typeface="Wingdings" panose="05000000000000000000" pitchFamily="2" charset="2"/>
              <a:buChar char="ü"/>
              <a:defRPr/>
            </a:pPr>
            <a:r>
              <a:rPr lang="ja-JP" altLang="en-US" sz="1200" dirty="0">
                <a:solidFill>
                  <a:srgbClr val="00B050"/>
                </a:solidFill>
                <a:ea typeface="ＭＳ Ｐゴシック" charset="-128"/>
              </a:rPr>
              <a:t>可動範囲が、ロボットエリア外・相手エリアまで出ていませんか？</a:t>
            </a:r>
            <a:endParaRPr lang="en-US" altLang="ja-JP" sz="1200" dirty="0">
              <a:solidFill>
                <a:srgbClr val="00B050"/>
              </a:solidFill>
              <a:ea typeface="ＭＳ Ｐゴシック" charset="-128"/>
            </a:endParaRPr>
          </a:p>
          <a:p>
            <a:pPr eaLnBrk="1" hangingPunct="1">
              <a:defRPr/>
            </a:pPr>
            <a:r>
              <a:rPr lang="ja-JP" altLang="en-US" sz="1200" dirty="0">
                <a:solidFill>
                  <a:srgbClr val="00B050"/>
                </a:solidFill>
                <a:ea typeface="ＭＳ Ｐゴシック" charset="-128"/>
              </a:rPr>
              <a:t>（機構上回避できない場合は、ソフトリミットまたは操縦者側で対策することを明記してください）</a:t>
            </a:r>
            <a:endParaRPr lang="en-US" altLang="ja-JP" sz="1200" dirty="0">
              <a:solidFill>
                <a:srgbClr val="00B050"/>
              </a:solidFill>
              <a:ea typeface="ＭＳ Ｐゴシック" charset="-128"/>
            </a:endParaRPr>
          </a:p>
          <a:p>
            <a:pPr marL="285750" indent="-285750" eaLnBrk="1" hangingPunct="1">
              <a:buFont typeface="Wingdings" panose="05000000000000000000" pitchFamily="2" charset="2"/>
              <a:buChar char="ü"/>
              <a:defRPr/>
            </a:pPr>
            <a:r>
              <a:rPr lang="ja-JP" altLang="en-US" sz="1200" dirty="0">
                <a:solidFill>
                  <a:srgbClr val="00B050"/>
                </a:solidFill>
                <a:ea typeface="ＭＳ Ｐゴシック" charset="-128"/>
              </a:rPr>
              <a:t>ロボットの主要寸法は明記されていますか？</a:t>
            </a:r>
            <a:endParaRPr lang="en-US" altLang="ja-JP" sz="1200" dirty="0">
              <a:solidFill>
                <a:srgbClr val="00B050"/>
              </a:solidFill>
              <a:ea typeface="ＭＳ Ｐゴシック" charset="-128"/>
            </a:endParaRPr>
          </a:p>
          <a:p>
            <a:pPr marL="285750" indent="-285750" eaLnBrk="1" hangingPunct="1">
              <a:buFont typeface="Wingdings" panose="05000000000000000000" pitchFamily="2" charset="2"/>
              <a:buChar char="ü"/>
              <a:defRPr/>
            </a:pPr>
            <a:endParaRPr lang="ja-JP" altLang="en-US" sz="1100" dirty="0">
              <a:solidFill>
                <a:srgbClr val="00B050"/>
              </a:solidFill>
              <a:ea typeface="ＭＳ Ｐゴシック" charset="-128"/>
            </a:endParaRPr>
          </a:p>
        </p:txBody>
      </p:sp>
      <p:sp>
        <p:nvSpPr>
          <p:cNvPr id="11268" name="テキスト ボックス 4">
            <a:extLst>
              <a:ext uri="{FF2B5EF4-FFF2-40B4-BE49-F238E27FC236}">
                <a16:creationId xmlns:a16="http://schemas.microsoft.com/office/drawing/2014/main" id="{2B09CFA5-E397-4C77-9B71-5AA94DE7A2B9}"/>
              </a:ext>
            </a:extLst>
          </p:cNvPr>
          <p:cNvSpPr txBox="1">
            <a:spLocks noChangeArrowheads="1"/>
          </p:cNvSpPr>
          <p:nvPr/>
        </p:nvSpPr>
        <p:spPr bwMode="auto">
          <a:xfrm>
            <a:off x="44450" y="479425"/>
            <a:ext cx="10366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en-US" altLang="ja-JP" sz="1800"/>
              <a:t>Top View</a:t>
            </a:r>
            <a:endParaRPr lang="ja-JP" altLang="en-US" sz="1800"/>
          </a:p>
        </p:txBody>
      </p:sp>
      <p:sp>
        <p:nvSpPr>
          <p:cNvPr id="11269" name="テキスト ボックス 7">
            <a:extLst>
              <a:ext uri="{FF2B5EF4-FFF2-40B4-BE49-F238E27FC236}">
                <a16:creationId xmlns:a16="http://schemas.microsoft.com/office/drawing/2014/main" id="{70CB00D0-BCCA-4337-8053-7C7F6AE54614}"/>
              </a:ext>
            </a:extLst>
          </p:cNvPr>
          <p:cNvSpPr txBox="1">
            <a:spLocks noChangeArrowheads="1"/>
          </p:cNvSpPr>
          <p:nvPr/>
        </p:nvSpPr>
        <p:spPr bwMode="auto">
          <a:xfrm>
            <a:off x="44450" y="4973638"/>
            <a:ext cx="1201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en-US" altLang="ja-JP" sz="1800"/>
              <a:t>Front View</a:t>
            </a:r>
            <a:endParaRPr lang="ja-JP" altLang="en-US" sz="1800"/>
          </a:p>
        </p:txBody>
      </p:sp>
      <p:sp>
        <p:nvSpPr>
          <p:cNvPr id="27" name="正方形/長方形 26">
            <a:extLst>
              <a:ext uri="{FF2B5EF4-FFF2-40B4-BE49-F238E27FC236}">
                <a16:creationId xmlns:a16="http://schemas.microsoft.com/office/drawing/2014/main" id="{63F905F8-B7F6-42DE-9943-AA730782513B}"/>
              </a:ext>
            </a:extLst>
          </p:cNvPr>
          <p:cNvSpPr/>
          <p:nvPr/>
        </p:nvSpPr>
        <p:spPr>
          <a:xfrm>
            <a:off x="115888" y="5313363"/>
            <a:ext cx="3241675" cy="266382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endParaRPr lang="ja-JP" altLang="en-US" dirty="0">
              <a:solidFill>
                <a:srgbClr val="0070C0"/>
              </a:solidFill>
            </a:endParaRPr>
          </a:p>
        </p:txBody>
      </p:sp>
      <p:sp>
        <p:nvSpPr>
          <p:cNvPr id="11271" name="テキスト ボックス 9">
            <a:extLst>
              <a:ext uri="{FF2B5EF4-FFF2-40B4-BE49-F238E27FC236}">
                <a16:creationId xmlns:a16="http://schemas.microsoft.com/office/drawing/2014/main" id="{39AE4D79-F484-40F9-805A-5D3EEB13C06E}"/>
              </a:ext>
            </a:extLst>
          </p:cNvPr>
          <p:cNvSpPr txBox="1">
            <a:spLocks noChangeArrowheads="1"/>
          </p:cNvSpPr>
          <p:nvPr/>
        </p:nvSpPr>
        <p:spPr bwMode="auto">
          <a:xfrm>
            <a:off x="3440113" y="4973638"/>
            <a:ext cx="10874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eaLnBrk="1" hangingPunct="1">
              <a:spcBef>
                <a:spcPct val="0"/>
              </a:spcBef>
              <a:buFontTx/>
              <a:buNone/>
            </a:pPr>
            <a:r>
              <a:rPr lang="en-US" altLang="ja-JP" sz="1800"/>
              <a:t>Side View</a:t>
            </a:r>
            <a:endParaRPr lang="ja-JP" altLang="en-US" sz="1800"/>
          </a:p>
        </p:txBody>
      </p:sp>
      <p:sp>
        <p:nvSpPr>
          <p:cNvPr id="29" name="正方形/長方形 28">
            <a:extLst>
              <a:ext uri="{FF2B5EF4-FFF2-40B4-BE49-F238E27FC236}">
                <a16:creationId xmlns:a16="http://schemas.microsoft.com/office/drawing/2014/main" id="{D8707E6E-4018-4AFD-A532-A99FAB41026D}"/>
              </a:ext>
            </a:extLst>
          </p:cNvPr>
          <p:cNvSpPr/>
          <p:nvPr/>
        </p:nvSpPr>
        <p:spPr>
          <a:xfrm>
            <a:off x="3513138" y="5313363"/>
            <a:ext cx="3240087" cy="266382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endParaRPr lang="ja-JP" altLang="en-US" dirty="0">
              <a:solidFill>
                <a:srgbClr val="0070C0"/>
              </a:solidFill>
            </a:endParaRPr>
          </a:p>
        </p:txBody>
      </p:sp>
      <p:sp>
        <p:nvSpPr>
          <p:cNvPr id="30" name="正方形/長方形 29">
            <a:extLst>
              <a:ext uri="{FF2B5EF4-FFF2-40B4-BE49-F238E27FC236}">
                <a16:creationId xmlns:a16="http://schemas.microsoft.com/office/drawing/2014/main" id="{03C7520B-E8B3-46BD-B238-9CE0DDC8C362}"/>
              </a:ext>
            </a:extLst>
          </p:cNvPr>
          <p:cNvSpPr/>
          <p:nvPr/>
        </p:nvSpPr>
        <p:spPr>
          <a:xfrm>
            <a:off x="115888" y="849313"/>
            <a:ext cx="4033192" cy="395922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endParaRPr lang="ja-JP" altLang="en-US" dirty="0">
              <a:solidFill>
                <a:srgbClr val="0070C0"/>
              </a:solidFill>
            </a:endParaRPr>
          </a:p>
        </p:txBody>
      </p:sp>
      <p:sp>
        <p:nvSpPr>
          <p:cNvPr id="11274" name="スライド番号プレースホルダー 1">
            <a:extLst>
              <a:ext uri="{FF2B5EF4-FFF2-40B4-BE49-F238E27FC236}">
                <a16:creationId xmlns:a16="http://schemas.microsoft.com/office/drawing/2014/main" id="{9C8CC471-E764-4940-B323-E7E4FC23196A}"/>
              </a:ext>
            </a:extLst>
          </p:cNvPr>
          <p:cNvSpPr>
            <a:spLocks noGrp="1" noChangeArrowheads="1"/>
          </p:cNvSpPr>
          <p:nvPr>
            <p:ph type="sldNum" sz="quarter" idx="12"/>
          </p:nvPr>
        </p:nvSpPr>
        <p:spPr bwMode="auto">
          <a:xfrm>
            <a:off x="5224463" y="9321800"/>
            <a:ext cx="1600200" cy="527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fld id="{37F68FF9-3296-43E8-8897-B0EC7B612BA2}" type="slidenum">
              <a:rPr lang="ja-JP" altLang="en-US" sz="4400" b="1" smtClean="0">
                <a:solidFill>
                  <a:srgbClr val="898989"/>
                </a:solidFill>
              </a:rPr>
              <a:pPr>
                <a:spcBef>
                  <a:spcPct val="0"/>
                </a:spcBef>
                <a:buFontTx/>
                <a:buNone/>
              </a:pPr>
              <a:t>8</a:t>
            </a:fld>
            <a:endParaRPr lang="ja-JP" altLang="en-US" sz="4400" b="1">
              <a:solidFill>
                <a:srgbClr val="898989"/>
              </a:solidFill>
            </a:endParaRPr>
          </a:p>
        </p:txBody>
      </p:sp>
      <p:pic>
        <p:nvPicPr>
          <p:cNvPr id="2" name="図 1">
            <a:extLst>
              <a:ext uri="{FF2B5EF4-FFF2-40B4-BE49-F238E27FC236}">
                <a16:creationId xmlns:a16="http://schemas.microsoft.com/office/drawing/2014/main" id="{F85C61AD-7399-448B-8F9F-8263170DCBF1}"/>
              </a:ext>
            </a:extLst>
          </p:cNvPr>
          <p:cNvPicPr>
            <a:picLocks noChangeAspect="1"/>
          </p:cNvPicPr>
          <p:nvPr/>
        </p:nvPicPr>
        <p:blipFill rotWithShape="1">
          <a:blip r:embed="rId2"/>
          <a:srcRect t="4906" b="3244"/>
          <a:stretch/>
        </p:blipFill>
        <p:spPr>
          <a:xfrm>
            <a:off x="318566" y="854700"/>
            <a:ext cx="3799706" cy="3935552"/>
          </a:xfrm>
          <a:prstGeom prst="rect">
            <a:avLst/>
          </a:prstGeom>
        </p:spPr>
      </p:pic>
      <p:sp>
        <p:nvSpPr>
          <p:cNvPr id="12" name="テキスト ボックス 11">
            <a:extLst>
              <a:ext uri="{FF2B5EF4-FFF2-40B4-BE49-F238E27FC236}">
                <a16:creationId xmlns:a16="http://schemas.microsoft.com/office/drawing/2014/main" id="{548ECB7E-9AAD-438D-A616-A14D760883C7}"/>
              </a:ext>
            </a:extLst>
          </p:cNvPr>
          <p:cNvSpPr txBox="1"/>
          <p:nvPr/>
        </p:nvSpPr>
        <p:spPr>
          <a:xfrm>
            <a:off x="4250656" y="1925637"/>
            <a:ext cx="2574007" cy="230832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ja-JP" altLang="en-US" dirty="0">
                <a:solidFill>
                  <a:prstClr val="black"/>
                </a:solidFill>
              </a:rPr>
              <a:t>機構的に相手エリアへ侵入が可能である</a:t>
            </a:r>
            <a:endParaRPr lang="en-US" altLang="ja-JP" dirty="0">
              <a:solidFill>
                <a:prstClr val="black"/>
              </a:solidFill>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lang="en-US" altLang="ja-JP" dirty="0">
              <a:solidFill>
                <a:prstClr val="black"/>
              </a:solidFill>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ja-JP" altLang="en-US" dirty="0">
                <a:solidFill>
                  <a:prstClr val="black"/>
                </a:solidFill>
              </a:rPr>
              <a:t>これを防ぐためにエンコーダ</a:t>
            </a:r>
            <a:r>
              <a:rPr lang="en-US" altLang="ja-JP" dirty="0">
                <a:solidFill>
                  <a:prstClr val="black"/>
                </a:solidFill>
              </a:rPr>
              <a:t>/</a:t>
            </a:r>
            <a:r>
              <a:rPr lang="ja-JP" altLang="en-US" dirty="0">
                <a:solidFill>
                  <a:prstClr val="black"/>
                </a:solidFill>
              </a:rPr>
              <a:t>ポテンショメータより取得したアーム先端の座標を元に</a:t>
            </a:r>
            <a:r>
              <a:rPr kumimoji="1" lang="ja-JP" altLang="en-US"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50" charset="-128"/>
                <a:cs typeface="+mn-cs"/>
              </a:rPr>
              <a:t>制御的に動作制限をかける</a:t>
            </a:r>
            <a:endParaRPr kumimoji="1" lang="en-US" altLang="ja-JP" sz="1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50" charset="-128"/>
              <a:cs typeface="+mn-cs"/>
            </a:endParaRPr>
          </a:p>
        </p:txBody>
      </p:sp>
      <p:pic>
        <p:nvPicPr>
          <p:cNvPr id="4" name="図 3">
            <a:extLst>
              <a:ext uri="{FF2B5EF4-FFF2-40B4-BE49-F238E27FC236}">
                <a16:creationId xmlns:a16="http://schemas.microsoft.com/office/drawing/2014/main" id="{1C41CC0A-8BFC-4512-92EA-601C3ED03970}"/>
              </a:ext>
            </a:extLst>
          </p:cNvPr>
          <p:cNvPicPr>
            <a:picLocks noChangeAspect="1"/>
          </p:cNvPicPr>
          <p:nvPr/>
        </p:nvPicPr>
        <p:blipFill>
          <a:blip r:embed="rId3"/>
          <a:stretch>
            <a:fillRect/>
          </a:stretch>
        </p:blipFill>
        <p:spPr>
          <a:xfrm>
            <a:off x="133350" y="5565284"/>
            <a:ext cx="3228975" cy="2190145"/>
          </a:xfrm>
          <a:prstGeom prst="rect">
            <a:avLst/>
          </a:prstGeom>
        </p:spPr>
      </p:pic>
      <p:pic>
        <p:nvPicPr>
          <p:cNvPr id="5" name="図 4">
            <a:extLst>
              <a:ext uri="{FF2B5EF4-FFF2-40B4-BE49-F238E27FC236}">
                <a16:creationId xmlns:a16="http://schemas.microsoft.com/office/drawing/2014/main" id="{3CA6CBB3-E9A4-4DA8-BE09-574F30558B3D}"/>
              </a:ext>
            </a:extLst>
          </p:cNvPr>
          <p:cNvPicPr>
            <a:picLocks noChangeAspect="1"/>
          </p:cNvPicPr>
          <p:nvPr/>
        </p:nvPicPr>
        <p:blipFill rotWithShape="1">
          <a:blip r:embed="rId4"/>
          <a:srcRect l="13250" t="13892" r="4645" b="5734"/>
          <a:stretch/>
        </p:blipFill>
        <p:spPr>
          <a:xfrm>
            <a:off x="3483769" y="5857351"/>
            <a:ext cx="3293560" cy="160600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タイトル 1">
            <a:extLst>
              <a:ext uri="{FF2B5EF4-FFF2-40B4-BE49-F238E27FC236}">
                <a16:creationId xmlns:a16="http://schemas.microsoft.com/office/drawing/2014/main" id="{4518D260-1D7A-4D76-AC0F-46D568E99A27}"/>
              </a:ext>
            </a:extLst>
          </p:cNvPr>
          <p:cNvSpPr>
            <a:spLocks noGrp="1"/>
          </p:cNvSpPr>
          <p:nvPr>
            <p:ph type="title"/>
          </p:nvPr>
        </p:nvSpPr>
        <p:spPr>
          <a:xfrm>
            <a:off x="0" y="57150"/>
            <a:ext cx="6858000" cy="523875"/>
          </a:xfrm>
        </p:spPr>
        <p:txBody>
          <a:bodyPr/>
          <a:lstStyle/>
          <a:p>
            <a:pPr algn="l" eaLnBrk="1" hangingPunct="1"/>
            <a:r>
              <a:rPr lang="en-US" altLang="ja-JP" sz="2400" u="sng"/>
              <a:t>5.</a:t>
            </a:r>
            <a:r>
              <a:rPr lang="ja-JP" altLang="en-US" sz="2400" u="sng"/>
              <a:t>ワークのハンドリング方法（ワークエリア内）</a:t>
            </a:r>
          </a:p>
        </p:txBody>
      </p:sp>
      <p:sp>
        <p:nvSpPr>
          <p:cNvPr id="4" name="テキスト ボックス 3">
            <a:extLst>
              <a:ext uri="{FF2B5EF4-FFF2-40B4-BE49-F238E27FC236}">
                <a16:creationId xmlns:a16="http://schemas.microsoft.com/office/drawing/2014/main" id="{4CE2C56E-AA75-40E5-BBA1-ADA2B772DDBB}"/>
              </a:ext>
            </a:extLst>
          </p:cNvPr>
          <p:cNvSpPr txBox="1"/>
          <p:nvPr/>
        </p:nvSpPr>
        <p:spPr>
          <a:xfrm>
            <a:off x="133350" y="9129713"/>
            <a:ext cx="6175375" cy="649287"/>
          </a:xfrm>
          <a:prstGeom prst="rect">
            <a:avLst/>
          </a:prstGeom>
          <a:solidFill>
            <a:schemeClr val="bg1"/>
          </a:solidFill>
          <a:ln>
            <a:solidFill>
              <a:srgbClr val="00B050"/>
            </a:solidFill>
          </a:ln>
        </p:spPr>
        <p:txBody>
          <a:bodyPr>
            <a:normAutofit/>
          </a:bodyPr>
          <a:lstStyle/>
          <a:p>
            <a:pPr eaLnBrk="1" hangingPunct="1">
              <a:defRPr/>
            </a:pPr>
            <a:r>
              <a:rPr lang="en-US" altLang="ja-JP" u="sng" dirty="0">
                <a:solidFill>
                  <a:srgbClr val="00B050"/>
                </a:solidFill>
                <a:ea typeface="ＭＳ Ｐゴシック" charset="-128"/>
              </a:rPr>
              <a:t>Check Point</a:t>
            </a:r>
          </a:p>
          <a:p>
            <a:pPr marL="285750" indent="-285750" eaLnBrk="1" hangingPunct="1">
              <a:buFont typeface="Wingdings" panose="05000000000000000000" pitchFamily="2" charset="2"/>
              <a:buChar char="ü"/>
              <a:defRPr/>
            </a:pPr>
            <a:r>
              <a:rPr lang="ja-JP" altLang="en-US" sz="1200" dirty="0">
                <a:solidFill>
                  <a:srgbClr val="00B050"/>
                </a:solidFill>
                <a:ea typeface="ＭＳ Ｐゴシック" charset="-128"/>
              </a:rPr>
              <a:t>突刺す、接着するなど、ワークを破損させる方法でハンドリングしていませんか？</a:t>
            </a:r>
            <a:endParaRPr lang="en-US" altLang="ja-JP" sz="1200" dirty="0">
              <a:solidFill>
                <a:srgbClr val="00B050"/>
              </a:solidFill>
              <a:ea typeface="ＭＳ Ｐゴシック" charset="-128"/>
            </a:endParaRPr>
          </a:p>
          <a:p>
            <a:pPr marL="285750" indent="-285750" eaLnBrk="1" hangingPunct="1">
              <a:buFont typeface="Wingdings" panose="05000000000000000000" pitchFamily="2" charset="2"/>
              <a:buChar char="ü"/>
              <a:defRPr/>
            </a:pPr>
            <a:endParaRPr lang="en-US" altLang="ja-JP" sz="1200" dirty="0">
              <a:solidFill>
                <a:srgbClr val="00B050"/>
              </a:solidFill>
              <a:ea typeface="ＭＳ Ｐゴシック" charset="-128"/>
            </a:endParaRPr>
          </a:p>
        </p:txBody>
      </p:sp>
      <p:sp>
        <p:nvSpPr>
          <p:cNvPr id="12292" name="スライド番号プレースホルダー 1">
            <a:extLst>
              <a:ext uri="{FF2B5EF4-FFF2-40B4-BE49-F238E27FC236}">
                <a16:creationId xmlns:a16="http://schemas.microsoft.com/office/drawing/2014/main" id="{0003614B-4408-4E2C-B9A4-D68E81BB49E2}"/>
              </a:ext>
            </a:extLst>
          </p:cNvPr>
          <p:cNvSpPr>
            <a:spLocks noGrp="1" noChangeArrowheads="1"/>
          </p:cNvSpPr>
          <p:nvPr>
            <p:ph type="sldNum" sz="quarter" idx="12"/>
          </p:nvPr>
        </p:nvSpPr>
        <p:spPr bwMode="auto">
          <a:xfrm>
            <a:off x="5224463" y="9321800"/>
            <a:ext cx="1600200" cy="527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spcBef>
                <a:spcPct val="0"/>
              </a:spcBef>
              <a:buFontTx/>
              <a:buNone/>
            </a:pPr>
            <a:fld id="{AC7FEC0B-DA91-46D6-9CB3-20B045C188E7}" type="slidenum">
              <a:rPr lang="ja-JP" altLang="en-US" sz="4400" b="1" smtClean="0">
                <a:solidFill>
                  <a:srgbClr val="898989"/>
                </a:solidFill>
              </a:rPr>
              <a:pPr>
                <a:spcBef>
                  <a:spcPct val="0"/>
                </a:spcBef>
                <a:buFontTx/>
                <a:buNone/>
              </a:pPr>
              <a:t>9</a:t>
            </a:fld>
            <a:endParaRPr lang="ja-JP" altLang="en-US" sz="4400" b="1">
              <a:solidFill>
                <a:srgbClr val="898989"/>
              </a:solidFill>
            </a:endParaRPr>
          </a:p>
        </p:txBody>
      </p:sp>
      <p:pic>
        <p:nvPicPr>
          <p:cNvPr id="3" name="図 2">
            <a:extLst>
              <a:ext uri="{FF2B5EF4-FFF2-40B4-BE49-F238E27FC236}">
                <a16:creationId xmlns:a16="http://schemas.microsoft.com/office/drawing/2014/main" id="{DA2DCC52-EC4B-48FF-9D80-4AD935859F7B}"/>
              </a:ext>
            </a:extLst>
          </p:cNvPr>
          <p:cNvPicPr>
            <a:picLocks noChangeAspect="1"/>
          </p:cNvPicPr>
          <p:nvPr/>
        </p:nvPicPr>
        <p:blipFill rotWithShape="1">
          <a:blip r:embed="rId2">
            <a:extLst>
              <a:ext uri="{28A0092B-C50C-407E-A947-70E740481C1C}">
                <a14:useLocalDpi xmlns:a14="http://schemas.microsoft.com/office/drawing/2010/main" val="0"/>
              </a:ext>
            </a:extLst>
          </a:blip>
          <a:srcRect l="27951" t="6626" r="21650" b="31410"/>
          <a:stretch/>
        </p:blipFill>
        <p:spPr>
          <a:xfrm>
            <a:off x="188640" y="704528"/>
            <a:ext cx="6336704" cy="3960440"/>
          </a:xfrm>
          <a:prstGeom prst="rect">
            <a:avLst/>
          </a:prstGeom>
        </p:spPr>
      </p:pic>
      <p:sp>
        <p:nvSpPr>
          <p:cNvPr id="6" name="テキスト ボックス 5">
            <a:extLst>
              <a:ext uri="{FF2B5EF4-FFF2-40B4-BE49-F238E27FC236}">
                <a16:creationId xmlns:a16="http://schemas.microsoft.com/office/drawing/2014/main" id="{EBB92378-0238-4A12-AE1E-BDD0636DCA6F}"/>
              </a:ext>
            </a:extLst>
          </p:cNvPr>
          <p:cNvSpPr txBox="1"/>
          <p:nvPr/>
        </p:nvSpPr>
        <p:spPr>
          <a:xfrm>
            <a:off x="188640" y="4871701"/>
            <a:ext cx="6669360" cy="2308324"/>
          </a:xfrm>
          <a:prstGeom prst="rect">
            <a:avLst/>
          </a:prstGeom>
          <a:noFill/>
        </p:spPr>
        <p:txBody>
          <a:bodyPr wrap="square" rtlCol="0">
            <a:spAutoFit/>
          </a:bodyPr>
          <a:lstStyle/>
          <a:p>
            <a:r>
              <a:rPr lang="ja-JP" altLang="en-US" dirty="0"/>
              <a:t>以下の数字は</a:t>
            </a:r>
            <a:r>
              <a:rPr lang="en-US" altLang="ja-JP" dirty="0"/>
              <a:t>P.3</a:t>
            </a:r>
            <a:r>
              <a:rPr lang="ja-JP" altLang="en-US" dirty="0"/>
              <a:t>に記載のロボットの構成に共通する</a:t>
            </a:r>
            <a:endParaRPr lang="en-US" altLang="ja-JP" dirty="0"/>
          </a:p>
          <a:p>
            <a:endParaRPr lang="en-US" altLang="ja-JP" dirty="0"/>
          </a:p>
          <a:p>
            <a:r>
              <a:rPr lang="ja-JP" altLang="en-US" dirty="0"/>
              <a:t>③回転運動 部分を回転させる（ポテンショメータで自動化）</a:t>
            </a:r>
            <a:endParaRPr lang="en-US" altLang="ja-JP" dirty="0"/>
          </a:p>
          <a:p>
            <a:r>
              <a:rPr lang="ja-JP" altLang="en-US" dirty="0"/>
              <a:t>→①前後</a:t>
            </a:r>
            <a:r>
              <a:rPr kumimoji="1" lang="ja-JP" altLang="en-US" dirty="0"/>
              <a:t>直動アーム でワーク上に移動する（エンコーダで自動化）</a:t>
            </a:r>
            <a:endParaRPr kumimoji="1" lang="en-US" altLang="ja-JP" dirty="0"/>
          </a:p>
          <a:p>
            <a:r>
              <a:rPr lang="ja-JP" altLang="en-US" dirty="0"/>
              <a:t>→②</a:t>
            </a:r>
            <a:r>
              <a:rPr kumimoji="1" lang="ja-JP" altLang="en-US" dirty="0"/>
              <a:t>上下直動部分と ①前後直動アーム </a:t>
            </a:r>
            <a:r>
              <a:rPr lang="ja-JP" altLang="en-US" dirty="0"/>
              <a:t>の</a:t>
            </a:r>
            <a:r>
              <a:rPr kumimoji="1" lang="ja-JP" altLang="en-US" dirty="0"/>
              <a:t>結合部を回転させ、箱を把持できる向きにする</a:t>
            </a:r>
            <a:endParaRPr kumimoji="1" lang="en-US" altLang="ja-JP" dirty="0"/>
          </a:p>
          <a:p>
            <a:r>
              <a:rPr lang="ja-JP" altLang="en-US" dirty="0"/>
              <a:t>→②上下直動部分を下におろす</a:t>
            </a:r>
            <a:endParaRPr kumimoji="1" lang="en-US" altLang="ja-JP" dirty="0"/>
          </a:p>
          <a:p>
            <a:r>
              <a:rPr lang="ja-JP" altLang="en-US" dirty="0"/>
              <a:t>→</a:t>
            </a:r>
            <a:r>
              <a:rPr kumimoji="1" lang="ja-JP" altLang="en-US" dirty="0"/>
              <a:t>④ハンド部 で</a:t>
            </a:r>
            <a:r>
              <a:rPr lang="ja-JP" altLang="en-US" dirty="0"/>
              <a:t>ワークを挟み込んでハンドリングを行う。</a:t>
            </a:r>
            <a:endParaRPr kumimoji="1" lang="ja-JP" altLang="en-US" dirty="0"/>
          </a:p>
        </p:txBody>
      </p:sp>
    </p:spTree>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solidFill>
            <a:srgbClr val="FF0000"/>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7794</TotalTime>
  <Words>2431</Words>
  <Application>Microsoft Office PowerPoint</Application>
  <PresentationFormat>A4 210 x 297 mm</PresentationFormat>
  <Paragraphs>409</Paragraphs>
  <Slides>26</Slides>
  <Notes>4</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26</vt:i4>
      </vt:variant>
    </vt:vector>
  </HeadingPairs>
  <TitlesOfParts>
    <vt:vector size="32" baseType="lpstr">
      <vt:lpstr>ＭＳ Ｐゴシック</vt:lpstr>
      <vt:lpstr>游ゴシック</vt:lpstr>
      <vt:lpstr>Arial</vt:lpstr>
      <vt:lpstr>Calibri</vt:lpstr>
      <vt:lpstr>Wingdings</vt:lpstr>
      <vt:lpstr>Office ​​テーマ</vt:lpstr>
      <vt:lpstr>大阪大学</vt:lpstr>
      <vt:lpstr>1.コンセプト・戦略</vt:lpstr>
      <vt:lpstr>1.コンセプト・戦略</vt:lpstr>
      <vt:lpstr>2.ロボットの構成</vt:lpstr>
      <vt:lpstr>3.ロボットユニット詳細</vt:lpstr>
      <vt:lpstr>3.ロボットユニット詳細</vt:lpstr>
      <vt:lpstr>4.ロボット主要寸法（スタート時）</vt:lpstr>
      <vt:lpstr>4.ロボット主要寸法（可動範囲）</vt:lpstr>
      <vt:lpstr>5.ワークのハンドリング方法（ワークエリア内）</vt:lpstr>
      <vt:lpstr>5.ワークのハンドリング方法（共通エリア内）</vt:lpstr>
      <vt:lpstr>6.得点に関する条件の達成方法（得点条件）</vt:lpstr>
      <vt:lpstr>6.得点に関する条件の達成方法（ボーナス条件A）</vt:lpstr>
      <vt:lpstr>6.得点に関する条件の達成方法（ボーナス条件B）</vt:lpstr>
      <vt:lpstr>7.非常停止ボタンと動力電源表示灯</vt:lpstr>
      <vt:lpstr>8.フィールドへのロボット固定方法</vt:lpstr>
      <vt:lpstr>9.アピール項目１（タイミングチャート）</vt:lpstr>
      <vt:lpstr>9.アピール項目１（タイミングチャート）</vt:lpstr>
      <vt:lpstr>9.アピール項目１（タイミングチャート）</vt:lpstr>
      <vt:lpstr>9.アピール項目２（エア系統図）</vt:lpstr>
      <vt:lpstr>9.アピール項目３（アームなどの強度計算）</vt:lpstr>
      <vt:lpstr>9.アピール項目４（モータトルク、エアシリンダ推力）</vt:lpstr>
      <vt:lpstr>9.アピール項目４（モータトルク、エアシリンダ推力）</vt:lpstr>
      <vt:lpstr>9.アピール項目４（モータトルク、エアシリンダ推力）</vt:lpstr>
      <vt:lpstr>9.アピール項目5（回路設計）</vt:lpstr>
      <vt:lpstr>9.アピール項目5（回路設計）</vt:lpstr>
      <vt:lpstr>9.アピール項目5（回路設計）</vt:lpstr>
    </vt:vector>
  </TitlesOfParts>
  <Company>京都製作所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津田  裕亮/京都製作所 技術部</dc:creator>
  <cp:lastModifiedBy>Hideto Niwa</cp:lastModifiedBy>
  <cp:revision>168</cp:revision>
  <cp:lastPrinted>2020-06-19T07:42:39Z</cp:lastPrinted>
  <dcterms:created xsi:type="dcterms:W3CDTF">2017-03-23T06:39:49Z</dcterms:created>
  <dcterms:modified xsi:type="dcterms:W3CDTF">2020-08-18T18:03:58Z</dcterms:modified>
</cp:coreProperties>
</file>